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5" r:id="rId2"/>
    <p:sldId id="4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B782BC80-C802-2C40-F8FA-DA841623E85F}"/>
              </a:ext>
            </a:extLst>
          </p:cNvPr>
          <p:cNvGrpSpPr/>
          <p:nvPr/>
        </p:nvGrpSpPr>
        <p:grpSpPr>
          <a:xfrm>
            <a:off x="880482" y="1152787"/>
            <a:ext cx="1694985" cy="2379798"/>
            <a:chOff x="880482" y="1152787"/>
            <a:chExt cx="1694985" cy="2379798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AED46DD3-3BDA-686B-01BD-8EDCAF694BBC}"/>
                </a:ext>
              </a:extLst>
            </p:cNvPr>
            <p:cNvSpPr/>
            <p:nvPr/>
          </p:nvSpPr>
          <p:spPr>
            <a:xfrm rot="18900000">
              <a:off x="2269976" y="2539033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2CFE252D-7DA4-4995-9F91-8E7019024C26}"/>
                </a:ext>
              </a:extLst>
            </p:cNvPr>
            <p:cNvGrpSpPr/>
            <p:nvPr/>
          </p:nvGrpSpPr>
          <p:grpSpPr>
            <a:xfrm>
              <a:off x="1382885" y="1152787"/>
              <a:ext cx="1192582" cy="2379798"/>
              <a:chOff x="1407759" y="1152475"/>
              <a:chExt cx="1192582" cy="2379798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7D08E670-C4EC-C7D6-B340-D2B51A3A6794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192582" cy="2379798"/>
                <a:chOff x="1407759" y="1152475"/>
                <a:chExt cx="1192582" cy="2379798"/>
              </a:xfrm>
            </p:grpSpPr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1D8C974A-EFDF-0179-36C3-658E307A53E6}"/>
                    </a:ext>
                  </a:extLst>
                </p:cNvPr>
                <p:cNvSpPr/>
                <p:nvPr/>
              </p:nvSpPr>
              <p:spPr>
                <a:xfrm>
                  <a:off x="1536796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1940D7E1-6F61-5BF4-5F0A-CB769836F45B}"/>
                    </a:ext>
                  </a:extLst>
                </p:cNvPr>
                <p:cNvGrpSpPr/>
                <p:nvPr/>
              </p:nvGrpSpPr>
              <p:grpSpPr>
                <a:xfrm>
                  <a:off x="1407759" y="1152475"/>
                  <a:ext cx="1192582" cy="2379798"/>
                  <a:chOff x="1407759" y="1152475"/>
                  <a:chExt cx="1192582" cy="2379798"/>
                </a:xfrm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1A4A7E78-2C27-EDFF-83B4-A88ED41559AA}"/>
                      </a:ext>
                    </a:extLst>
                  </p:cNvPr>
                  <p:cNvSpPr/>
                  <p:nvPr/>
                </p:nvSpPr>
                <p:spPr>
                  <a:xfrm>
                    <a:off x="1407759" y="2614846"/>
                    <a:ext cx="231896" cy="814153"/>
                  </a:xfrm>
                  <a:custGeom>
                    <a:avLst/>
                    <a:gdLst>
                      <a:gd name="connsiteX0" fmla="*/ 123946 w 123946"/>
                      <a:gd name="connsiteY0" fmla="*/ 0 h 675334"/>
                      <a:gd name="connsiteX1" fmla="*/ 119538 w 123946"/>
                      <a:gd name="connsiteY1" fmla="*/ 14202 h 675334"/>
                      <a:gd name="connsiteX2" fmla="*/ 115097 w 123946"/>
                      <a:gd name="connsiteY2" fmla="*/ 58252 h 675334"/>
                      <a:gd name="connsiteX3" fmla="*/ 115097 w 123946"/>
                      <a:gd name="connsiteY3" fmla="*/ 675334 h 675334"/>
                      <a:gd name="connsiteX4" fmla="*/ 0 w 123946"/>
                      <a:gd name="connsiteY4" fmla="*/ 675334 h 675334"/>
                      <a:gd name="connsiteX5" fmla="*/ 0 w 123946"/>
                      <a:gd name="connsiteY5" fmla="*/ 271355 h 675334"/>
                      <a:gd name="connsiteX6" fmla="*/ 106403 w 123946"/>
                      <a:gd name="connsiteY6" fmla="*/ 14474 h 675334"/>
                      <a:gd name="connsiteX0" fmla="*/ 231896 w 231896"/>
                      <a:gd name="connsiteY0" fmla="*/ 0 h 675334"/>
                      <a:gd name="connsiteX1" fmla="*/ 227488 w 231896"/>
                      <a:gd name="connsiteY1" fmla="*/ 14202 h 675334"/>
                      <a:gd name="connsiteX2" fmla="*/ 223047 w 231896"/>
                      <a:gd name="connsiteY2" fmla="*/ 58252 h 675334"/>
                      <a:gd name="connsiteX3" fmla="*/ 223047 w 231896"/>
                      <a:gd name="connsiteY3" fmla="*/ 675334 h 675334"/>
                      <a:gd name="connsiteX4" fmla="*/ 0 w 231896"/>
                      <a:gd name="connsiteY4" fmla="*/ 668984 h 675334"/>
                      <a:gd name="connsiteX5" fmla="*/ 107950 w 231896"/>
                      <a:gd name="connsiteY5" fmla="*/ 271355 h 675334"/>
                      <a:gd name="connsiteX6" fmla="*/ 214353 w 231896"/>
                      <a:gd name="connsiteY6" fmla="*/ 14474 h 675334"/>
                      <a:gd name="connsiteX7" fmla="*/ 231896 w 231896"/>
                      <a:gd name="connsiteY7" fmla="*/ 0 h 675334"/>
                      <a:gd name="connsiteX0" fmla="*/ 231896 w 231896"/>
                      <a:gd name="connsiteY0" fmla="*/ 0 h 675334"/>
                      <a:gd name="connsiteX1" fmla="*/ 227488 w 231896"/>
                      <a:gd name="connsiteY1" fmla="*/ 14202 h 675334"/>
                      <a:gd name="connsiteX2" fmla="*/ 223047 w 231896"/>
                      <a:gd name="connsiteY2" fmla="*/ 58252 h 675334"/>
                      <a:gd name="connsiteX3" fmla="*/ 223047 w 231896"/>
                      <a:gd name="connsiteY3" fmla="*/ 675334 h 675334"/>
                      <a:gd name="connsiteX4" fmla="*/ 0 w 231896"/>
                      <a:gd name="connsiteY4" fmla="*/ 668984 h 675334"/>
                      <a:gd name="connsiteX5" fmla="*/ 107950 w 231896"/>
                      <a:gd name="connsiteY5" fmla="*/ 271355 h 675334"/>
                      <a:gd name="connsiteX6" fmla="*/ 214353 w 231896"/>
                      <a:gd name="connsiteY6" fmla="*/ 14474 h 675334"/>
                      <a:gd name="connsiteX7" fmla="*/ 231896 w 231896"/>
                      <a:gd name="connsiteY7" fmla="*/ 0 h 675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1896" h="675334">
                        <a:moveTo>
                          <a:pt x="231896" y="0"/>
                        </a:moveTo>
                        <a:lnTo>
                          <a:pt x="227488" y="14202"/>
                        </a:lnTo>
                        <a:cubicBezTo>
                          <a:pt x="224576" y="28431"/>
                          <a:pt x="223047" y="43163"/>
                          <a:pt x="223047" y="58252"/>
                        </a:cubicBezTo>
                        <a:lnTo>
                          <a:pt x="223047" y="675334"/>
                        </a:lnTo>
                        <a:lnTo>
                          <a:pt x="0" y="668984"/>
                        </a:lnTo>
                        <a:cubicBezTo>
                          <a:pt x="73025" y="572424"/>
                          <a:pt x="107950" y="406015"/>
                          <a:pt x="107950" y="271355"/>
                        </a:cubicBezTo>
                        <a:cubicBezTo>
                          <a:pt x="107950" y="171037"/>
                          <a:pt x="148612" y="80216"/>
                          <a:pt x="214353" y="14474"/>
                        </a:cubicBezTo>
                        <a:lnTo>
                          <a:pt x="231896" y="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四角形: 上の 2 つの角を丸める 249">
                    <a:extLst>
                      <a:ext uri="{FF2B5EF4-FFF2-40B4-BE49-F238E27FC236}">
                        <a16:creationId xmlns:a16="http://schemas.microsoft.com/office/drawing/2014/main" id="{FAAF6A1E-87FA-2452-4CEB-45B65DB83051}"/>
                      </a:ext>
                    </a:extLst>
                  </p:cNvPr>
                  <p:cNvSpPr/>
                  <p:nvPr/>
                </p:nvSpPr>
                <p:spPr>
                  <a:xfrm>
                    <a:off x="159746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92D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AD6C3AD6-9302-5F8F-C8CC-1FC28B50C5A1}"/>
                      </a:ext>
                    </a:extLst>
                  </p:cNvPr>
                  <p:cNvSpPr/>
                  <p:nvPr/>
                </p:nvSpPr>
                <p:spPr>
                  <a:xfrm>
                    <a:off x="1768870" y="2287914"/>
                    <a:ext cx="507652" cy="3939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07652" h="393957">
                        <a:moveTo>
                          <a:pt x="162037" y="0"/>
                        </a:moveTo>
                        <a:lnTo>
                          <a:pt x="345615" y="0"/>
                        </a:lnTo>
                        <a:lnTo>
                          <a:pt x="368206" y="233831"/>
                        </a:lnTo>
                        <a:lnTo>
                          <a:pt x="418392" y="233831"/>
                        </a:lnTo>
                        <a:cubicBezTo>
                          <a:pt x="441934" y="233831"/>
                          <a:pt x="464919" y="236217"/>
                          <a:pt x="487118" y="240759"/>
                        </a:cubicBezTo>
                        <a:lnTo>
                          <a:pt x="490977" y="241957"/>
                        </a:lnTo>
                        <a:lnTo>
                          <a:pt x="502495" y="258444"/>
                        </a:lnTo>
                        <a:cubicBezTo>
                          <a:pt x="505876" y="265786"/>
                          <a:pt x="507652" y="273388"/>
                          <a:pt x="507652" y="281174"/>
                        </a:cubicBezTo>
                        <a:cubicBezTo>
                          <a:pt x="507652" y="343462"/>
                          <a:pt x="394010" y="393957"/>
                          <a:pt x="253826" y="393957"/>
                        </a:cubicBezTo>
                        <a:cubicBezTo>
                          <a:pt x="113642" y="393957"/>
                          <a:pt x="0" y="343462"/>
                          <a:pt x="0" y="281174"/>
                        </a:cubicBezTo>
                        <a:cubicBezTo>
                          <a:pt x="0" y="273388"/>
                          <a:pt x="1776" y="265786"/>
                          <a:pt x="5157" y="258444"/>
                        </a:cubicBezTo>
                        <a:lnTo>
                          <a:pt x="16327" y="242455"/>
                        </a:lnTo>
                        <a:lnTo>
                          <a:pt x="21791" y="240759"/>
                        </a:lnTo>
                        <a:cubicBezTo>
                          <a:pt x="43990" y="236217"/>
                          <a:pt x="66975" y="233831"/>
                          <a:pt x="90517" y="233831"/>
                        </a:cubicBezTo>
                        <a:lnTo>
                          <a:pt x="139446" y="23383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91101F87-1223-67A5-C73E-B6F08D269283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月 252">
                    <a:extLst>
                      <a:ext uri="{FF2B5EF4-FFF2-40B4-BE49-F238E27FC236}">
                        <a16:creationId xmlns:a16="http://schemas.microsoft.com/office/drawing/2014/main" id="{32CFBEA5-51E9-4E02-BB89-5D6D04B06F5A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31AF7931-A3BB-FEC1-B62D-C6FFC11FF006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D61265B7-5659-A6A8-7ACC-7FE1D39AB5A0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50" y="1324955"/>
                    <a:ext cx="1138491" cy="1074143"/>
                    <a:chOff x="4049500" y="3943262"/>
                    <a:chExt cx="834570" cy="787399"/>
                  </a:xfrm>
                </p:grpSpPr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4F21F446-A64E-648D-1463-142BB47D0B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2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84B99E62-C3BF-3EB7-A85D-938C3E566E8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77">
                          <a:extLst>
                            <a:ext uri="{FF2B5EF4-FFF2-40B4-BE49-F238E27FC236}">
                              <a16:creationId xmlns:a16="http://schemas.microsoft.com/office/drawing/2014/main" id="{A52FE6E6-BB85-B250-C22B-BFEF02D014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78">
                          <a:extLst>
                            <a:ext uri="{FF2B5EF4-FFF2-40B4-BE49-F238E27FC236}">
                              <a16:creationId xmlns:a16="http://schemas.microsoft.com/office/drawing/2014/main" id="{DF0768E7-AC99-A53C-EB8F-CA1844CB1A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42CBF3D4-5EAE-8FE1-BB1D-0171BE03D92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75">
                          <a:extLst>
                            <a:ext uri="{FF2B5EF4-FFF2-40B4-BE49-F238E27FC236}">
                              <a16:creationId xmlns:a16="http://schemas.microsoft.com/office/drawing/2014/main" id="{BD12C002-359B-A256-6415-ADDF86D9F0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76">
                          <a:extLst>
                            <a:ext uri="{FF2B5EF4-FFF2-40B4-BE49-F238E27FC236}">
                              <a16:creationId xmlns:a16="http://schemas.microsoft.com/office/drawing/2014/main" id="{06CD9F94-F188-779A-1EBD-73204FF544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74">
                        <a:extLst>
                          <a:ext uri="{FF2B5EF4-FFF2-40B4-BE49-F238E27FC236}">
                            <a16:creationId xmlns:a16="http://schemas.microsoft.com/office/drawing/2014/main" id="{FF722A21-EADB-CE70-1190-7E81705854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CBF9362E-EBAE-3510-64CA-D3B90F502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48904" y="4608058"/>
                      <a:ext cx="219757" cy="46016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80 w 3210498"/>
                        <a:gd name="connsiteY0" fmla="*/ 144934 h 491219"/>
                        <a:gd name="connsiteX1" fmla="*/ 1553454 w 3210498"/>
                        <a:gd name="connsiteY1" fmla="*/ 0 h 491219"/>
                        <a:gd name="connsiteX2" fmla="*/ 3210498 w 3210498"/>
                        <a:gd name="connsiteY2" fmla="*/ 144934 h 491219"/>
                        <a:gd name="connsiteX3" fmla="*/ 1605289 w 3210498"/>
                        <a:gd name="connsiteY3" fmla="*/ 491219 h 491219"/>
                        <a:gd name="connsiteX4" fmla="*/ 80 w 3210498"/>
                        <a:gd name="connsiteY4" fmla="*/ 144934 h 491219"/>
                        <a:gd name="connsiteX0" fmla="*/ 15 w 3210433"/>
                        <a:gd name="connsiteY0" fmla="*/ 63058 h 409343"/>
                        <a:gd name="connsiteX1" fmla="*/ 1631158 w 3210433"/>
                        <a:gd name="connsiteY1" fmla="*/ 6447 h 409343"/>
                        <a:gd name="connsiteX2" fmla="*/ 3210433 w 3210433"/>
                        <a:gd name="connsiteY2" fmla="*/ 63058 h 409343"/>
                        <a:gd name="connsiteX3" fmla="*/ 1605224 w 3210433"/>
                        <a:gd name="connsiteY3" fmla="*/ 409343 h 409343"/>
                        <a:gd name="connsiteX4" fmla="*/ 15 w 3210433"/>
                        <a:gd name="connsiteY4" fmla="*/ 63058 h 409343"/>
                        <a:gd name="connsiteX0" fmla="*/ 9540 w 3219958"/>
                        <a:gd name="connsiteY0" fmla="*/ 87590 h 433875"/>
                        <a:gd name="connsiteX1" fmla="*/ 1640683 w 3219958"/>
                        <a:gd name="connsiteY1" fmla="*/ 30979 h 433875"/>
                        <a:gd name="connsiteX2" fmla="*/ 3219958 w 3219958"/>
                        <a:gd name="connsiteY2" fmla="*/ 87590 h 433875"/>
                        <a:gd name="connsiteX3" fmla="*/ 1614749 w 3219958"/>
                        <a:gd name="connsiteY3" fmla="*/ 433875 h 433875"/>
                        <a:gd name="connsiteX4" fmla="*/ 9540 w 3219958"/>
                        <a:gd name="connsiteY4" fmla="*/ 87590 h 433875"/>
                        <a:gd name="connsiteX0" fmla="*/ 9540 w 3249383"/>
                        <a:gd name="connsiteY0" fmla="*/ 97679 h 443964"/>
                        <a:gd name="connsiteX1" fmla="*/ 1640683 w 3249383"/>
                        <a:gd name="connsiteY1" fmla="*/ 41068 h 443964"/>
                        <a:gd name="connsiteX2" fmla="*/ 3219958 w 3249383"/>
                        <a:gd name="connsiteY2" fmla="*/ 97679 h 443964"/>
                        <a:gd name="connsiteX3" fmla="*/ 1614749 w 3249383"/>
                        <a:gd name="connsiteY3" fmla="*/ 443964 h 443964"/>
                        <a:gd name="connsiteX4" fmla="*/ 9540 w 3249383"/>
                        <a:gd name="connsiteY4" fmla="*/ 97679 h 443964"/>
                        <a:gd name="connsiteX0" fmla="*/ 18956 w 3258799"/>
                        <a:gd name="connsiteY0" fmla="*/ 97679 h 443964"/>
                        <a:gd name="connsiteX1" fmla="*/ 1650099 w 3258799"/>
                        <a:gd name="connsiteY1" fmla="*/ 41068 h 443964"/>
                        <a:gd name="connsiteX2" fmla="*/ 3229374 w 3258799"/>
                        <a:gd name="connsiteY2" fmla="*/ 97679 h 443964"/>
                        <a:gd name="connsiteX3" fmla="*/ 1624165 w 3258799"/>
                        <a:gd name="connsiteY3" fmla="*/ 443964 h 443964"/>
                        <a:gd name="connsiteX4" fmla="*/ 18956 w 3258799"/>
                        <a:gd name="connsiteY4" fmla="*/ 97679 h 443964"/>
                        <a:gd name="connsiteX0" fmla="*/ 25 w 3210465"/>
                        <a:gd name="connsiteY0" fmla="*/ 34099 h 380384"/>
                        <a:gd name="connsiteX1" fmla="*/ 1631163 w 3210465"/>
                        <a:gd name="connsiteY1" fmla="*/ 12819 h 380384"/>
                        <a:gd name="connsiteX2" fmla="*/ 3210443 w 3210465"/>
                        <a:gd name="connsiteY2" fmla="*/ 34099 h 380384"/>
                        <a:gd name="connsiteX3" fmla="*/ 1605234 w 3210465"/>
                        <a:gd name="connsiteY3" fmla="*/ 380384 h 380384"/>
                        <a:gd name="connsiteX4" fmla="*/ 25 w 3210465"/>
                        <a:gd name="connsiteY4" fmla="*/ 34099 h 380384"/>
                        <a:gd name="connsiteX0" fmla="*/ 30451 w 3240891"/>
                        <a:gd name="connsiteY0" fmla="*/ 119377 h 465662"/>
                        <a:gd name="connsiteX1" fmla="*/ 1661589 w 3240891"/>
                        <a:gd name="connsiteY1" fmla="*/ 98097 h 465662"/>
                        <a:gd name="connsiteX2" fmla="*/ 3240869 w 3240891"/>
                        <a:gd name="connsiteY2" fmla="*/ 119377 h 465662"/>
                        <a:gd name="connsiteX3" fmla="*/ 1635660 w 3240891"/>
                        <a:gd name="connsiteY3" fmla="*/ 465662 h 465662"/>
                        <a:gd name="connsiteX4" fmla="*/ 30451 w 3240891"/>
                        <a:gd name="connsiteY4" fmla="*/ 119377 h 465662"/>
                        <a:gd name="connsiteX0" fmla="*/ 30451 w 3263447"/>
                        <a:gd name="connsiteY0" fmla="*/ 119377 h 465662"/>
                        <a:gd name="connsiteX1" fmla="*/ 1661589 w 3263447"/>
                        <a:gd name="connsiteY1" fmla="*/ 98097 h 465662"/>
                        <a:gd name="connsiteX2" fmla="*/ 3240869 w 3263447"/>
                        <a:gd name="connsiteY2" fmla="*/ 119377 h 465662"/>
                        <a:gd name="connsiteX3" fmla="*/ 1635660 w 3263447"/>
                        <a:gd name="connsiteY3" fmla="*/ 465662 h 465662"/>
                        <a:gd name="connsiteX4" fmla="*/ 30451 w 3263447"/>
                        <a:gd name="connsiteY4" fmla="*/ 119377 h 465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63447" h="465662">
                          <a:moveTo>
                            <a:pt x="30451" y="119377"/>
                          </a:moveTo>
                          <a:cubicBezTo>
                            <a:pt x="242148" y="-136196"/>
                            <a:pt x="775057" y="98097"/>
                            <a:pt x="1661589" y="98097"/>
                          </a:cubicBezTo>
                          <a:cubicBezTo>
                            <a:pt x="2548121" y="98097"/>
                            <a:pt x="3063733" y="-118535"/>
                            <a:pt x="3240869" y="119377"/>
                          </a:cubicBezTo>
                          <a:cubicBezTo>
                            <a:pt x="3418005" y="357289"/>
                            <a:pt x="2522192" y="465662"/>
                            <a:pt x="1635660" y="465662"/>
                          </a:cubicBezTo>
                          <a:cubicBezTo>
                            <a:pt x="749128" y="465662"/>
                            <a:pt x="-181246" y="374950"/>
                            <a:pt x="30451" y="119377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正方形/長方形 67">
                      <a:extLst>
                        <a:ext uri="{FF2B5EF4-FFF2-40B4-BE49-F238E27FC236}">
                          <a16:creationId xmlns:a16="http://schemas.microsoft.com/office/drawing/2014/main" id="{52268075-48FA-F8F6-EE13-8F8F0559E2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31E26813-EE4E-30FC-6A72-CFC1257CA07F}"/>
                      </a:ext>
                    </a:extLst>
                  </p:cNvPr>
                  <p:cNvSpPr/>
                  <p:nvPr/>
                </p:nvSpPr>
                <p:spPr>
                  <a:xfrm flipH="1">
                    <a:off x="1740049" y="2516757"/>
                    <a:ext cx="577298" cy="238243"/>
                  </a:xfrm>
                  <a:custGeom>
                    <a:avLst/>
                    <a:gdLst>
                      <a:gd name="connsiteX0" fmla="*/ 519564 w 577298"/>
                      <a:gd name="connsiteY0" fmla="*/ 0 h 238243"/>
                      <a:gd name="connsiteX1" fmla="*/ 507936 w 577298"/>
                      <a:gd name="connsiteY1" fmla="*/ 35821 h 238243"/>
                      <a:gd name="connsiteX2" fmla="*/ 287151 w 577298"/>
                      <a:gd name="connsiteY2" fmla="*/ 126838 h 238243"/>
                      <a:gd name="connsiteX3" fmla="*/ 66366 w 577298"/>
                      <a:gd name="connsiteY3" fmla="*/ 35821 h 238243"/>
                      <a:gd name="connsiteX4" fmla="*/ 55927 w 577298"/>
                      <a:gd name="connsiteY4" fmla="*/ 3662 h 238243"/>
                      <a:gd name="connsiteX5" fmla="*/ 50418 w 577298"/>
                      <a:gd name="connsiteY5" fmla="*/ 4774 h 238243"/>
                      <a:gd name="connsiteX6" fmla="*/ 11945 w 577298"/>
                      <a:gd name="connsiteY6" fmla="*/ 30713 h 238243"/>
                      <a:gd name="connsiteX7" fmla="*/ 1815 w 577298"/>
                      <a:gd name="connsiteY7" fmla="*/ 55956 h 238243"/>
                      <a:gd name="connsiteX8" fmla="*/ 71678 w 577298"/>
                      <a:gd name="connsiteY8" fmla="*/ 208528 h 238243"/>
                      <a:gd name="connsiteX9" fmla="*/ 280406 w 577298"/>
                      <a:gd name="connsiteY9" fmla="*/ 180355 h 238243"/>
                      <a:gd name="connsiteX10" fmla="*/ 288649 w 577298"/>
                      <a:gd name="connsiteY10" fmla="*/ 159817 h 238243"/>
                      <a:gd name="connsiteX11" fmla="*/ 296891 w 577298"/>
                      <a:gd name="connsiteY11" fmla="*/ 180354 h 238243"/>
                      <a:gd name="connsiteX12" fmla="*/ 505619 w 577298"/>
                      <a:gd name="connsiteY12" fmla="*/ 208527 h 238243"/>
                      <a:gd name="connsiteX13" fmla="*/ 575483 w 577298"/>
                      <a:gd name="connsiteY13" fmla="*/ 55955 h 238243"/>
                      <a:gd name="connsiteX14" fmla="*/ 559294 w 577298"/>
                      <a:gd name="connsiteY14" fmla="*/ 15619 h 238243"/>
                      <a:gd name="connsiteX15" fmla="*/ 543210 w 577298"/>
                      <a:gd name="connsiteY15" fmla="*/ 4774 h 2382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77298" h="238243">
                        <a:moveTo>
                          <a:pt x="519564" y="0"/>
                        </a:moveTo>
                        <a:lnTo>
                          <a:pt x="507936" y="35821"/>
                        </a:lnTo>
                        <a:cubicBezTo>
                          <a:pt x="471560" y="89308"/>
                          <a:pt x="386403" y="126838"/>
                          <a:pt x="287151" y="126838"/>
                        </a:cubicBezTo>
                        <a:cubicBezTo>
                          <a:pt x="187899" y="126838"/>
                          <a:pt x="102742" y="89308"/>
                          <a:pt x="66366" y="35821"/>
                        </a:cubicBezTo>
                        <a:lnTo>
                          <a:pt x="55927" y="3662"/>
                        </a:lnTo>
                        <a:lnTo>
                          <a:pt x="50418" y="4774"/>
                        </a:lnTo>
                        <a:lnTo>
                          <a:pt x="11945" y="30713"/>
                        </a:lnTo>
                        <a:lnTo>
                          <a:pt x="1815" y="55956"/>
                        </a:lnTo>
                        <a:cubicBezTo>
                          <a:pt x="-7319" y="111189"/>
                          <a:pt x="18328" y="171933"/>
                          <a:pt x="71678" y="208528"/>
                        </a:cubicBezTo>
                        <a:cubicBezTo>
                          <a:pt x="142813" y="257322"/>
                          <a:pt x="236264" y="244709"/>
                          <a:pt x="280406" y="180355"/>
                        </a:cubicBezTo>
                        <a:lnTo>
                          <a:pt x="288649" y="159817"/>
                        </a:lnTo>
                        <a:lnTo>
                          <a:pt x="296891" y="180354"/>
                        </a:lnTo>
                        <a:cubicBezTo>
                          <a:pt x="341033" y="244708"/>
                          <a:pt x="434484" y="257321"/>
                          <a:pt x="505619" y="208527"/>
                        </a:cubicBezTo>
                        <a:cubicBezTo>
                          <a:pt x="558970" y="171932"/>
                          <a:pt x="584616" y="111188"/>
                          <a:pt x="575483" y="55955"/>
                        </a:cubicBezTo>
                        <a:lnTo>
                          <a:pt x="559294" y="15619"/>
                        </a:lnTo>
                        <a:lnTo>
                          <a:pt x="543210" y="477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22605FC9-A07F-D831-D67C-ED6AF936D66C}"/>
                  </a:ext>
                </a:extLst>
              </p:cNvPr>
              <p:cNvGrpSpPr/>
              <p:nvPr/>
            </p:nvGrpSpPr>
            <p:grpSpPr>
              <a:xfrm>
                <a:off x="1461606" y="1204156"/>
                <a:ext cx="960935" cy="977580"/>
                <a:chOff x="1461606" y="1204156"/>
                <a:chExt cx="960935" cy="977580"/>
              </a:xfrm>
            </p:grpSpPr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2F8735E1-D74D-D6CF-488C-335F8F4D1011}"/>
                    </a:ext>
                  </a:extLst>
                </p:cNvPr>
                <p:cNvGrpSpPr/>
                <p:nvPr/>
              </p:nvGrpSpPr>
              <p:grpSpPr>
                <a:xfrm>
                  <a:off x="1644084" y="1626259"/>
                  <a:ext cx="778457" cy="280212"/>
                  <a:chOff x="1644084" y="1626259"/>
                  <a:chExt cx="778457" cy="280212"/>
                </a:xfrm>
              </p:grpSpPr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9612CB84-3F4C-9750-49DD-288ECB4C24C6}"/>
                      </a:ext>
                    </a:extLst>
                  </p:cNvPr>
                  <p:cNvSpPr/>
                  <p:nvPr/>
                </p:nvSpPr>
                <p:spPr>
                  <a:xfrm>
                    <a:off x="1644084" y="1626259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DCF4C725-70FC-B597-9B78-DE036CBC2C6C}"/>
                      </a:ext>
                    </a:extLst>
                  </p:cNvPr>
                  <p:cNvSpPr/>
                  <p:nvPr/>
                </p:nvSpPr>
                <p:spPr>
                  <a:xfrm>
                    <a:off x="2198480" y="1626259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77D4DBD2-0A4C-CF85-3F3D-381802C487E2}"/>
                      </a:ext>
                    </a:extLst>
                  </p:cNvPr>
                  <p:cNvSpPr/>
                  <p:nvPr/>
                </p:nvSpPr>
                <p:spPr>
                  <a:xfrm>
                    <a:off x="1665196" y="1749781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BAB717F0-7F17-3300-3560-283A2380F23B}"/>
                      </a:ext>
                    </a:extLst>
                  </p:cNvPr>
                  <p:cNvSpPr/>
                  <p:nvPr/>
                </p:nvSpPr>
                <p:spPr>
                  <a:xfrm>
                    <a:off x="2203648" y="1749781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551FB82C-7E9E-E593-736A-42F5B5A7F56C}"/>
                    </a:ext>
                  </a:extLst>
                </p:cNvPr>
                <p:cNvGrpSpPr/>
                <p:nvPr/>
              </p:nvGrpSpPr>
              <p:grpSpPr>
                <a:xfrm>
                  <a:off x="1461606" y="1204156"/>
                  <a:ext cx="957826" cy="977580"/>
                  <a:chOff x="1461606" y="1204156"/>
                  <a:chExt cx="957826" cy="977580"/>
                </a:xfrm>
              </p:grpSpPr>
              <p:sp>
                <p:nvSpPr>
                  <p:cNvPr id="234" name="楕円 22">
                    <a:extLst>
                      <a:ext uri="{FF2B5EF4-FFF2-40B4-BE49-F238E27FC236}">
                        <a16:creationId xmlns:a16="http://schemas.microsoft.com/office/drawing/2014/main" id="{BB9B2C0D-9C2C-B747-947B-048C48FE665C}"/>
                      </a:ext>
                    </a:extLst>
                  </p:cNvPr>
                  <p:cNvSpPr/>
                  <p:nvPr/>
                </p:nvSpPr>
                <p:spPr>
                  <a:xfrm>
                    <a:off x="2308669" y="1454369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2">
                    <a:extLst>
                      <a:ext uri="{FF2B5EF4-FFF2-40B4-BE49-F238E27FC236}">
                        <a16:creationId xmlns:a16="http://schemas.microsoft.com/office/drawing/2014/main" id="{D588CD3C-6755-21BE-D41C-A7974ECDDC06}"/>
                      </a:ext>
                    </a:extLst>
                  </p:cNvPr>
                  <p:cNvSpPr/>
                  <p:nvPr/>
                </p:nvSpPr>
                <p:spPr>
                  <a:xfrm>
                    <a:off x="1675919" y="1204156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2">
                    <a:extLst>
                      <a:ext uri="{FF2B5EF4-FFF2-40B4-BE49-F238E27FC236}">
                        <a16:creationId xmlns:a16="http://schemas.microsoft.com/office/drawing/2014/main" id="{EAB50E59-4B79-1BE4-CB5D-23AECBC5B866}"/>
                      </a:ext>
                    </a:extLst>
                  </p:cNvPr>
                  <p:cNvSpPr/>
                  <p:nvPr/>
                </p:nvSpPr>
                <p:spPr>
                  <a:xfrm>
                    <a:off x="1985481" y="1370844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2">
                    <a:extLst>
                      <a:ext uri="{FF2B5EF4-FFF2-40B4-BE49-F238E27FC236}">
                        <a16:creationId xmlns:a16="http://schemas.microsoft.com/office/drawing/2014/main" id="{FF6146D6-4319-5F62-DE98-B5E10194466C}"/>
                      </a:ext>
                    </a:extLst>
                  </p:cNvPr>
                  <p:cNvSpPr/>
                  <p:nvPr/>
                </p:nvSpPr>
                <p:spPr>
                  <a:xfrm>
                    <a:off x="1461606" y="1623256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2">
                    <a:extLst>
                      <a:ext uri="{FF2B5EF4-FFF2-40B4-BE49-F238E27FC236}">
                        <a16:creationId xmlns:a16="http://schemas.microsoft.com/office/drawing/2014/main" id="{2673AE1A-FF69-6E39-B832-905AF0CCE5FE}"/>
                      </a:ext>
                    </a:extLst>
                  </p:cNvPr>
                  <p:cNvSpPr/>
                  <p:nvPr/>
                </p:nvSpPr>
                <p:spPr>
                  <a:xfrm>
                    <a:off x="1604481" y="2013781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2FE9B55-A1E2-EEDB-D61C-D1AB2EEDD5DF}"/>
                </a:ext>
              </a:extLst>
            </p:cNvPr>
            <p:cNvGrpSpPr/>
            <p:nvPr/>
          </p:nvGrpSpPr>
          <p:grpSpPr>
            <a:xfrm>
              <a:off x="2191349" y="1770013"/>
              <a:ext cx="312172" cy="669649"/>
              <a:chOff x="2191349" y="1770013"/>
              <a:chExt cx="312172" cy="669649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B5CED5B-ABA6-0D19-6608-45C4F0D9568C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1621BE5-8BE6-6DC6-A1BC-1B750EAFC8D1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88610536-3945-243B-3FFC-856485986E45}"/>
                </a:ext>
              </a:extLst>
            </p:cNvPr>
            <p:cNvSpPr/>
            <p:nvPr/>
          </p:nvSpPr>
          <p:spPr>
            <a:xfrm rot="20542719">
              <a:off x="2308616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0EEE6D9-A5A6-4D0B-B4D6-A3FB94E8A8DA}"/>
                </a:ext>
              </a:extLst>
            </p:cNvPr>
            <p:cNvSpPr/>
            <p:nvPr/>
          </p:nvSpPr>
          <p:spPr>
            <a:xfrm>
              <a:off x="88048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2">
              <a:extLst>
                <a:ext uri="{FF2B5EF4-FFF2-40B4-BE49-F238E27FC236}">
                  <a16:creationId xmlns:a16="http://schemas.microsoft.com/office/drawing/2014/main" id="{F2E7075B-D3C2-EAD9-5031-3B58980EDFCA}"/>
                </a:ext>
              </a:extLst>
            </p:cNvPr>
            <p:cNvSpPr/>
            <p:nvPr/>
          </p:nvSpPr>
          <p:spPr>
            <a:xfrm>
              <a:off x="2441619" y="170929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4817219B-C4FD-E8E2-B43F-FA5215B3159D}"/>
              </a:ext>
            </a:extLst>
          </p:cNvPr>
          <p:cNvGrpSpPr/>
          <p:nvPr/>
        </p:nvGrpSpPr>
        <p:grpSpPr>
          <a:xfrm>
            <a:off x="3826882" y="1275905"/>
            <a:ext cx="1653009" cy="2256680"/>
            <a:chOff x="3826882" y="1275905"/>
            <a:chExt cx="1653009" cy="2256680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88678AEE-7EE1-1CCA-1972-6598487A3514}"/>
                </a:ext>
              </a:extLst>
            </p:cNvPr>
            <p:cNvSpPr/>
            <p:nvPr/>
          </p:nvSpPr>
          <p:spPr>
            <a:xfrm rot="18900000">
              <a:off x="5184854" y="2539033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588F8780-9369-76B3-5B37-AD820159F64C}"/>
                </a:ext>
              </a:extLst>
            </p:cNvPr>
            <p:cNvGrpSpPr/>
            <p:nvPr/>
          </p:nvGrpSpPr>
          <p:grpSpPr>
            <a:xfrm>
              <a:off x="4359717" y="1368607"/>
              <a:ext cx="1110259" cy="2163978"/>
              <a:chOff x="4384591" y="1368295"/>
              <a:chExt cx="1110259" cy="2163978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A7E5A0D9-73ED-962B-FC65-A0FDB69FEE20}"/>
                  </a:ext>
                </a:extLst>
              </p:cNvPr>
              <p:cNvGrpSpPr/>
              <p:nvPr/>
            </p:nvGrpSpPr>
            <p:grpSpPr>
              <a:xfrm>
                <a:off x="4384591" y="1368295"/>
                <a:ext cx="1110259" cy="2163978"/>
                <a:chOff x="4384591" y="1368295"/>
                <a:chExt cx="1110259" cy="2163978"/>
              </a:xfrm>
            </p:grpSpPr>
            <p:sp>
              <p:nvSpPr>
                <p:cNvPr id="203" name="正方形/長方形 202">
                  <a:extLst>
                    <a:ext uri="{FF2B5EF4-FFF2-40B4-BE49-F238E27FC236}">
                      <a16:creationId xmlns:a16="http://schemas.microsoft.com/office/drawing/2014/main" id="{97FED18C-AA3A-DFBF-B3A8-A11398944F15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1ADC8F0-18C9-CE01-D9BB-82E9CDE3BCE5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128">
                  <a:extLst>
                    <a:ext uri="{FF2B5EF4-FFF2-40B4-BE49-F238E27FC236}">
                      <a16:creationId xmlns:a16="http://schemas.microsoft.com/office/drawing/2014/main" id="{C2A79F77-51A3-205D-D4AF-A372AD3082E9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C0A51C40-8AF8-EB8B-5A47-F4D51C1C6007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FB29490-5937-B151-F1BD-D94075D8EFFA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ACBB09CA-BF8E-BE01-3D88-FAB7BFF2077E}"/>
                    </a:ext>
                  </a:extLst>
                </p:cNvPr>
                <p:cNvGrpSpPr/>
                <p:nvPr/>
              </p:nvGrpSpPr>
              <p:grpSpPr>
                <a:xfrm>
                  <a:off x="4408561" y="1431411"/>
                  <a:ext cx="1086289" cy="1024894"/>
                  <a:chOff x="2356000" y="880575"/>
                  <a:chExt cx="1086289" cy="1024894"/>
                </a:xfrm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543457BD-80F9-B517-9DAF-CE1189E3100A}"/>
                      </a:ext>
                    </a:extLst>
                  </p:cNvPr>
                  <p:cNvGrpSpPr/>
                  <p:nvPr/>
                </p:nvGrpSpPr>
                <p:grpSpPr>
                  <a:xfrm>
                    <a:off x="2356000" y="880575"/>
                    <a:ext cx="1086289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FD97643D-2EA2-EFBD-F553-1BB6B5FECC7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6" name="円/楕円 159">
                        <a:extLst>
                          <a:ext uri="{FF2B5EF4-FFF2-40B4-BE49-F238E27FC236}">
                            <a16:creationId xmlns:a16="http://schemas.microsoft.com/office/drawing/2014/main" id="{6C2D46C5-41D3-FEF9-E92D-62AF32F01C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7" name="円/楕円 160">
                        <a:extLst>
                          <a:ext uri="{FF2B5EF4-FFF2-40B4-BE49-F238E27FC236}">
                            <a16:creationId xmlns:a16="http://schemas.microsoft.com/office/drawing/2014/main" id="{DEF13BD2-8201-E82E-0DAB-F8698AC959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2" name="グループ化 221">
                      <a:extLst>
                        <a:ext uri="{FF2B5EF4-FFF2-40B4-BE49-F238E27FC236}">
                          <a16:creationId xmlns:a16="http://schemas.microsoft.com/office/drawing/2014/main" id="{686C3C3A-256F-7370-2EF6-43A48FE6CA6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4" name="円/楕円 157">
                        <a:extLst>
                          <a:ext uri="{FF2B5EF4-FFF2-40B4-BE49-F238E27FC236}">
                            <a16:creationId xmlns:a16="http://schemas.microsoft.com/office/drawing/2014/main" id="{47494A27-3720-CF0E-DF5E-149EF0A670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5" name="円/楕円 158">
                        <a:extLst>
                          <a:ext uri="{FF2B5EF4-FFF2-40B4-BE49-F238E27FC236}">
                            <a16:creationId xmlns:a16="http://schemas.microsoft.com/office/drawing/2014/main" id="{FB731005-F01E-AA4D-3302-301410FD3D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3" name="円/楕円 156">
                      <a:extLst>
                        <a:ext uri="{FF2B5EF4-FFF2-40B4-BE49-F238E27FC236}">
                          <a16:creationId xmlns:a16="http://schemas.microsoft.com/office/drawing/2014/main" id="{03CB00CC-3E0F-9097-4C32-1352FBD3E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" name="正方形/長方形 67">
                    <a:extLst>
                      <a:ext uri="{FF2B5EF4-FFF2-40B4-BE49-F238E27FC236}">
                        <a16:creationId xmlns:a16="http://schemas.microsoft.com/office/drawing/2014/main" id="{ACD87D22-7133-6B30-8765-790C3B7D1D82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08A6232E-A0A6-067C-8B61-12F1F88E5E7D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DC9D9D29-3F0F-29E6-68C6-DA81F4E33E8C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A91A6370-8226-B630-89C9-4C395F5FB87F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A34F813-9678-C7C6-ED07-AB11582A9677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C2EBEAAE-1C66-5424-3565-D352D62D25AD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F6A06D12-1C90-D56E-E5C2-18C01990A85B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9CC36AE8-7CD8-C3D7-D641-78C305569D9A}"/>
                  </a:ext>
                </a:extLst>
              </p:cNvPr>
              <p:cNvGrpSpPr/>
              <p:nvPr/>
            </p:nvGrpSpPr>
            <p:grpSpPr>
              <a:xfrm>
                <a:off x="4632234" y="1828468"/>
                <a:ext cx="645345" cy="156690"/>
                <a:chOff x="4632234" y="1878369"/>
                <a:chExt cx="645345" cy="156690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79DB1DB0-8C21-20ED-F6D2-3423D04E34E5}"/>
                    </a:ext>
                  </a:extLst>
                </p:cNvPr>
                <p:cNvSpPr/>
                <p:nvPr/>
              </p:nvSpPr>
              <p:spPr>
                <a:xfrm>
                  <a:off x="4632234" y="1878369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22C1F70-F6C6-3B35-E282-8A0403F877FD}"/>
                    </a:ext>
                  </a:extLst>
                </p:cNvPr>
                <p:cNvSpPr/>
                <p:nvPr/>
              </p:nvSpPr>
              <p:spPr>
                <a:xfrm>
                  <a:off x="5099977" y="1878369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4" name="楕円 22">
                <a:extLst>
                  <a:ext uri="{FF2B5EF4-FFF2-40B4-BE49-F238E27FC236}">
                    <a16:creationId xmlns:a16="http://schemas.microsoft.com/office/drawing/2014/main" id="{D66B8B50-8FDF-37CF-689C-726C83104604}"/>
                  </a:ext>
                </a:extLst>
              </p:cNvPr>
              <p:cNvSpPr/>
              <p:nvPr/>
            </p:nvSpPr>
            <p:spPr>
              <a:xfrm>
                <a:off x="4519131" y="21280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E971C52-3DFC-7C8F-8845-204B221778AB}"/>
                </a:ext>
              </a:extLst>
            </p:cNvPr>
            <p:cNvGrpSpPr/>
            <p:nvPr/>
          </p:nvGrpSpPr>
          <p:grpSpPr>
            <a:xfrm>
              <a:off x="5078305" y="1770013"/>
              <a:ext cx="312172" cy="669649"/>
              <a:chOff x="2191349" y="1770013"/>
              <a:chExt cx="312172" cy="669649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82319422-B160-AD4F-7B53-58A74CDB1A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E7CEE8A-4863-F315-DA5C-409BD7A646E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394CC14-7643-BCA4-20EB-A52E88D44045}"/>
                </a:ext>
              </a:extLst>
            </p:cNvPr>
            <p:cNvSpPr/>
            <p:nvPr/>
          </p:nvSpPr>
          <p:spPr>
            <a:xfrm rot="20542719">
              <a:off x="5218269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41A0D53B-594F-9369-97CD-E0119606A171}"/>
                </a:ext>
              </a:extLst>
            </p:cNvPr>
            <p:cNvSpPr/>
            <p:nvPr/>
          </p:nvSpPr>
          <p:spPr>
            <a:xfrm>
              <a:off x="4422098" y="1290752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23FE7623-3DD0-C55D-6F47-6CF1C7B604C2}"/>
                </a:ext>
              </a:extLst>
            </p:cNvPr>
            <p:cNvSpPr/>
            <p:nvPr/>
          </p:nvSpPr>
          <p:spPr>
            <a:xfrm rot="16200000">
              <a:off x="4658922" y="1624168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月 308">
              <a:extLst>
                <a:ext uri="{FF2B5EF4-FFF2-40B4-BE49-F238E27FC236}">
                  <a16:creationId xmlns:a16="http://schemas.microsoft.com/office/drawing/2014/main" id="{52109647-B06C-B1F9-05F3-D64BA43470D1}"/>
                </a:ext>
              </a:extLst>
            </p:cNvPr>
            <p:cNvSpPr/>
            <p:nvPr/>
          </p:nvSpPr>
          <p:spPr>
            <a:xfrm rot="16200000">
              <a:off x="5141675" y="1624170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楕円 22">
              <a:extLst>
                <a:ext uri="{FF2B5EF4-FFF2-40B4-BE49-F238E27FC236}">
                  <a16:creationId xmlns:a16="http://schemas.microsoft.com/office/drawing/2014/main" id="{449F5FD9-DD13-C967-F9BA-D04487E00C50}"/>
                </a:ext>
              </a:extLst>
            </p:cNvPr>
            <p:cNvSpPr/>
            <p:nvPr/>
          </p:nvSpPr>
          <p:spPr>
            <a:xfrm>
              <a:off x="4880020" y="153593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1" name="楕円 22">
              <a:extLst>
                <a:ext uri="{FF2B5EF4-FFF2-40B4-BE49-F238E27FC236}">
                  <a16:creationId xmlns:a16="http://schemas.microsoft.com/office/drawing/2014/main" id="{F9286122-B421-0087-0962-AF58EDAFC4C6}"/>
                </a:ext>
              </a:extLst>
            </p:cNvPr>
            <p:cNvSpPr/>
            <p:nvPr/>
          </p:nvSpPr>
          <p:spPr>
            <a:xfrm>
              <a:off x="4718094" y="127590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2" name="楕円 22">
              <a:extLst>
                <a:ext uri="{FF2B5EF4-FFF2-40B4-BE49-F238E27FC236}">
                  <a16:creationId xmlns:a16="http://schemas.microsoft.com/office/drawing/2014/main" id="{234C832C-BBAC-B411-9ABF-54211EFF7C88}"/>
                </a:ext>
              </a:extLst>
            </p:cNvPr>
            <p:cNvSpPr/>
            <p:nvPr/>
          </p:nvSpPr>
          <p:spPr>
            <a:xfrm>
              <a:off x="5127669" y="140925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3" name="楕円 22">
              <a:extLst>
                <a:ext uri="{FF2B5EF4-FFF2-40B4-BE49-F238E27FC236}">
                  <a16:creationId xmlns:a16="http://schemas.microsoft.com/office/drawing/2014/main" id="{2C4B6784-456A-8D26-FD91-40776C176FD6}"/>
                </a:ext>
              </a:extLst>
            </p:cNvPr>
            <p:cNvSpPr/>
            <p:nvPr/>
          </p:nvSpPr>
          <p:spPr>
            <a:xfrm>
              <a:off x="4475207" y="164261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4" name="楕円 22">
              <a:extLst>
                <a:ext uri="{FF2B5EF4-FFF2-40B4-BE49-F238E27FC236}">
                  <a16:creationId xmlns:a16="http://schemas.microsoft.com/office/drawing/2014/main" id="{EB9F0B67-4D1F-AB7C-8407-6A5D837DFDD1}"/>
                </a:ext>
              </a:extLst>
            </p:cNvPr>
            <p:cNvSpPr/>
            <p:nvPr/>
          </p:nvSpPr>
          <p:spPr>
            <a:xfrm>
              <a:off x="5141295" y="169090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5" name="円/楕円 27">
              <a:extLst>
                <a:ext uri="{FF2B5EF4-FFF2-40B4-BE49-F238E27FC236}">
                  <a16:creationId xmlns:a16="http://schemas.microsoft.com/office/drawing/2014/main" id="{E17CE2A9-12DF-8343-4326-91D4519A1E43}"/>
                </a:ext>
              </a:extLst>
            </p:cNvPr>
            <p:cNvSpPr/>
            <p:nvPr/>
          </p:nvSpPr>
          <p:spPr>
            <a:xfrm>
              <a:off x="4772454" y="2255855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正方形/長方形 67">
              <a:extLst>
                <a:ext uri="{FF2B5EF4-FFF2-40B4-BE49-F238E27FC236}">
                  <a16:creationId xmlns:a16="http://schemas.microsoft.com/office/drawing/2014/main" id="{2CA3AC43-88AB-EE93-4F9F-72C4FE537513}"/>
                </a:ext>
              </a:extLst>
            </p:cNvPr>
            <p:cNvSpPr/>
            <p:nvPr/>
          </p:nvSpPr>
          <p:spPr>
            <a:xfrm>
              <a:off x="4893334" y="2166224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66729A7D-6434-2B19-47CB-529D2A8EE6A6}"/>
                </a:ext>
              </a:extLst>
            </p:cNvPr>
            <p:cNvSpPr/>
            <p:nvPr/>
          </p:nvSpPr>
          <p:spPr>
            <a:xfrm>
              <a:off x="382688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8B4F89AE-5834-F2EA-6CA7-E60E5F97D18D}"/>
              </a:ext>
            </a:extLst>
          </p:cNvPr>
          <p:cNvGrpSpPr/>
          <p:nvPr/>
        </p:nvGrpSpPr>
        <p:grpSpPr>
          <a:xfrm>
            <a:off x="6817732" y="1167713"/>
            <a:ext cx="1643066" cy="2364872"/>
            <a:chOff x="6817732" y="1167713"/>
            <a:chExt cx="1643066" cy="2364872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32D814D3-5247-510B-9A8E-0A4F03A1CDE9}"/>
                </a:ext>
              </a:extLst>
            </p:cNvPr>
            <p:cNvSpPr/>
            <p:nvPr/>
          </p:nvSpPr>
          <p:spPr>
            <a:xfrm rot="18900000">
              <a:off x="8165761" y="2548999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2928FDC-9A81-741A-045F-18AFAA16ECA7}"/>
                </a:ext>
              </a:extLst>
            </p:cNvPr>
            <p:cNvGrpSpPr/>
            <p:nvPr/>
          </p:nvGrpSpPr>
          <p:grpSpPr>
            <a:xfrm>
              <a:off x="7301281" y="1167713"/>
              <a:ext cx="1153184" cy="2364872"/>
              <a:chOff x="7326155" y="1167401"/>
              <a:chExt cx="1153184" cy="2364872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1D35277-6AF8-E08F-B52E-50F16C0CE2EA}"/>
                  </a:ext>
                </a:extLst>
              </p:cNvPr>
              <p:cNvGrpSpPr/>
              <p:nvPr/>
            </p:nvGrpSpPr>
            <p:grpSpPr>
              <a:xfrm>
                <a:off x="7326155" y="1167401"/>
                <a:ext cx="1153184" cy="2364872"/>
                <a:chOff x="7326155" y="1167401"/>
                <a:chExt cx="1153184" cy="2364872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AA815FF6-65B9-4640-736B-8E4AF6E42705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988997" cy="1244358"/>
                  <a:chOff x="5818104" y="2287915"/>
                  <a:chExt cx="988997" cy="1244358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8585BCA2-427B-9736-49EC-C7E4207E546C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上の 2 つの角を丸める 39">
                    <a:extLst>
                      <a:ext uri="{FF2B5EF4-FFF2-40B4-BE49-F238E27FC236}">
                        <a16:creationId xmlns:a16="http://schemas.microsoft.com/office/drawing/2014/main" id="{393B98E1-927D-3831-D551-2A159B3A9C0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97201F12-6818-B80D-5C9F-62D6535F74D0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6B55AE33-D926-D294-DFA7-487127E07559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1642202-F778-A875-0D68-52AE518DF03D}"/>
                    </a:ext>
                  </a:extLst>
                </p:cNvPr>
                <p:cNvGrpSpPr/>
                <p:nvPr/>
              </p:nvGrpSpPr>
              <p:grpSpPr>
                <a:xfrm>
                  <a:off x="7326155" y="1167401"/>
                  <a:ext cx="1153184" cy="1280627"/>
                  <a:chOff x="3927963" y="3342038"/>
                  <a:chExt cx="1079765" cy="1199096"/>
                </a:xfrm>
              </p:grpSpPr>
              <p:sp>
                <p:nvSpPr>
                  <p:cNvPr id="24" name="円/楕円 351">
                    <a:extLst>
                      <a:ext uri="{FF2B5EF4-FFF2-40B4-BE49-F238E27FC236}">
                        <a16:creationId xmlns:a16="http://schemas.microsoft.com/office/drawing/2014/main" id="{26395C2D-6CFD-00C7-7268-826E88C1A8F9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D05C6B61-5C04-C561-94AA-56B2D5B4A93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5" y="3550779"/>
                    <a:ext cx="1049683" cy="990355"/>
                    <a:chOff x="1986974" y="3943262"/>
                    <a:chExt cx="834570" cy="787399"/>
                  </a:xfrm>
                </p:grpSpPr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B6969960-BD01-E91D-977E-463E89B3DC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2"/>
                      <a:ext cx="834570" cy="787399"/>
                      <a:chOff x="2791855" y="2017487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1" name="グループ化 30">
                        <a:extLst>
                          <a:ext uri="{FF2B5EF4-FFF2-40B4-BE49-F238E27FC236}">
                            <a16:creationId xmlns:a16="http://schemas.microsoft.com/office/drawing/2014/main" id="{69C94438-1AEA-5FAD-0789-BFD247AD2D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6" name="円/楕円 370">
                          <a:extLst>
                            <a:ext uri="{FF2B5EF4-FFF2-40B4-BE49-F238E27FC236}">
                              <a16:creationId xmlns:a16="http://schemas.microsoft.com/office/drawing/2014/main" id="{805F8F2D-3BD7-09AC-EBAF-090FE24478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7" name="円/楕円 371">
                          <a:extLst>
                            <a:ext uri="{FF2B5EF4-FFF2-40B4-BE49-F238E27FC236}">
                              <a16:creationId xmlns:a16="http://schemas.microsoft.com/office/drawing/2014/main" id="{1E0D4910-1793-373A-51CC-FEE1270D1E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2" name="グループ化 31">
                        <a:extLst>
                          <a:ext uri="{FF2B5EF4-FFF2-40B4-BE49-F238E27FC236}">
                            <a16:creationId xmlns:a16="http://schemas.microsoft.com/office/drawing/2014/main" id="{BC93E5BC-AC70-24B9-32B7-D8ABE0EC3DA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4" name="円/楕円 368">
                          <a:extLst>
                            <a:ext uri="{FF2B5EF4-FFF2-40B4-BE49-F238E27FC236}">
                              <a16:creationId xmlns:a16="http://schemas.microsoft.com/office/drawing/2014/main" id="{2D58C7DD-71BD-1AD1-9784-5E49C15FBE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5" name="円/楕円 369">
                          <a:extLst>
                            <a:ext uri="{FF2B5EF4-FFF2-40B4-BE49-F238E27FC236}">
                              <a16:creationId xmlns:a16="http://schemas.microsoft.com/office/drawing/2014/main" id="{23957D66-104C-C2C1-6C50-890F2D3FCD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3" name="円/楕円 367">
                        <a:extLst>
                          <a:ext uri="{FF2B5EF4-FFF2-40B4-BE49-F238E27FC236}">
                            <a16:creationId xmlns:a16="http://schemas.microsoft.com/office/drawing/2014/main" id="{28AE819E-AC0C-8719-0C69-080EDB4747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7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" name="正方形/長方形 67">
                      <a:extLst>
                        <a:ext uri="{FF2B5EF4-FFF2-40B4-BE49-F238E27FC236}">
                          <a16:creationId xmlns:a16="http://schemas.microsoft.com/office/drawing/2014/main" id="{C43CE1F3-EE77-ACCA-952E-991551EDC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6CD0A2B7-9BDB-DD8A-7F5A-F76437C8E0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6ED320A6-902C-BE27-C5DD-42DBE5BD809D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E39EEFA6-2E9F-9EA5-CBD5-C0FB3DCF55C3}"/>
                  </a:ext>
                </a:extLst>
              </p:cNvPr>
              <p:cNvGrpSpPr/>
              <p:nvPr/>
            </p:nvGrpSpPr>
            <p:grpSpPr>
              <a:xfrm>
                <a:off x="7575531" y="1704385"/>
                <a:ext cx="688634" cy="270406"/>
                <a:chOff x="7575531" y="1704385"/>
                <a:chExt cx="688634" cy="270406"/>
              </a:xfrm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DA9866DD-31F5-818F-1EF9-903AE6E431CF}"/>
                    </a:ext>
                  </a:extLst>
                </p:cNvPr>
                <p:cNvSpPr/>
                <p:nvPr/>
              </p:nvSpPr>
              <p:spPr>
                <a:xfrm rot="16200000">
                  <a:off x="764067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63F0EE57-479B-FD33-0871-E4DA189A94AB}"/>
                    </a:ext>
                  </a:extLst>
                </p:cNvPr>
                <p:cNvSpPr/>
                <p:nvPr/>
              </p:nvSpPr>
              <p:spPr>
                <a:xfrm rot="16200000">
                  <a:off x="813913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701DA339-1275-31EA-8D68-05A991A837FC}"/>
                    </a:ext>
                  </a:extLst>
                </p:cNvPr>
                <p:cNvSpPr/>
                <p:nvPr/>
              </p:nvSpPr>
              <p:spPr>
                <a:xfrm>
                  <a:off x="7575531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AB3ADBD8-B0A4-CA33-4773-16354030A389}"/>
                    </a:ext>
                  </a:extLst>
                </p:cNvPr>
                <p:cNvSpPr/>
                <p:nvPr/>
              </p:nvSpPr>
              <p:spPr>
                <a:xfrm>
                  <a:off x="8086563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7408F2B-0EAA-C75F-8B25-17F96481CBCA}"/>
                  </a:ext>
                </a:extLst>
              </p:cNvPr>
              <p:cNvGrpSpPr/>
              <p:nvPr/>
            </p:nvGrpSpPr>
            <p:grpSpPr>
              <a:xfrm>
                <a:off x="7482649" y="1406086"/>
                <a:ext cx="770369" cy="815837"/>
                <a:chOff x="7482649" y="1406086"/>
                <a:chExt cx="770369" cy="815837"/>
              </a:xfrm>
            </p:grpSpPr>
            <p:sp>
              <p:nvSpPr>
                <p:cNvPr id="8" name="楕円 22">
                  <a:extLst>
                    <a:ext uri="{FF2B5EF4-FFF2-40B4-BE49-F238E27FC236}">
                      <a16:creationId xmlns:a16="http://schemas.microsoft.com/office/drawing/2014/main" id="{3EFAB77D-A4A2-AC87-5AF5-90F72F233E71}"/>
                    </a:ext>
                  </a:extLst>
                </p:cNvPr>
                <p:cNvSpPr/>
                <p:nvPr/>
              </p:nvSpPr>
              <p:spPr>
                <a:xfrm>
                  <a:off x="7977949" y="15610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22">
                  <a:extLst>
                    <a:ext uri="{FF2B5EF4-FFF2-40B4-BE49-F238E27FC236}">
                      <a16:creationId xmlns:a16="http://schemas.microsoft.com/office/drawing/2014/main" id="{70471C81-8456-E0F3-2B14-F5877D5584CE}"/>
                    </a:ext>
                  </a:extLst>
                </p:cNvPr>
                <p:cNvSpPr/>
                <p:nvPr/>
              </p:nvSpPr>
              <p:spPr>
                <a:xfrm>
                  <a:off x="7716674" y="14060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22">
                  <a:extLst>
                    <a:ext uri="{FF2B5EF4-FFF2-40B4-BE49-F238E27FC236}">
                      <a16:creationId xmlns:a16="http://schemas.microsoft.com/office/drawing/2014/main" id="{132C130A-04D1-E2F4-BD74-6049C5F1996D}"/>
                    </a:ext>
                  </a:extLst>
                </p:cNvPr>
                <p:cNvSpPr/>
                <p:nvPr/>
              </p:nvSpPr>
              <p:spPr>
                <a:xfrm>
                  <a:off x="8142255" y="14253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22">
                  <a:extLst>
                    <a:ext uri="{FF2B5EF4-FFF2-40B4-BE49-F238E27FC236}">
                      <a16:creationId xmlns:a16="http://schemas.microsoft.com/office/drawing/2014/main" id="{0521CCD2-46E7-6E21-5F97-5A2F320AB3E6}"/>
                    </a:ext>
                  </a:extLst>
                </p:cNvPr>
                <p:cNvSpPr/>
                <p:nvPr/>
              </p:nvSpPr>
              <p:spPr>
                <a:xfrm>
                  <a:off x="7485030" y="16539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22">
                  <a:extLst>
                    <a:ext uri="{FF2B5EF4-FFF2-40B4-BE49-F238E27FC236}">
                      <a16:creationId xmlns:a16="http://schemas.microsoft.com/office/drawing/2014/main" id="{80918E3E-2D1F-AF05-155C-6B6F8B874188}"/>
                    </a:ext>
                  </a:extLst>
                </p:cNvPr>
                <p:cNvSpPr/>
                <p:nvPr/>
              </p:nvSpPr>
              <p:spPr>
                <a:xfrm>
                  <a:off x="7482649" y="20539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7" name="円/楕円 27">
              <a:extLst>
                <a:ext uri="{FF2B5EF4-FFF2-40B4-BE49-F238E27FC236}">
                  <a16:creationId xmlns:a16="http://schemas.microsoft.com/office/drawing/2014/main" id="{1050399A-3819-D174-9AA0-CC49E1F15EE3}"/>
                </a:ext>
              </a:extLst>
            </p:cNvPr>
            <p:cNvSpPr/>
            <p:nvPr/>
          </p:nvSpPr>
          <p:spPr>
            <a:xfrm>
              <a:off x="7751172" y="224611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8" name="正方形/長方形 67">
              <a:extLst>
                <a:ext uri="{FF2B5EF4-FFF2-40B4-BE49-F238E27FC236}">
                  <a16:creationId xmlns:a16="http://schemas.microsoft.com/office/drawing/2014/main" id="{3CD8F134-1C06-3DC1-6A9A-B34DBC5ADC05}"/>
                </a:ext>
              </a:extLst>
            </p:cNvPr>
            <p:cNvSpPr/>
            <p:nvPr/>
          </p:nvSpPr>
          <p:spPr>
            <a:xfrm>
              <a:off x="7872052" y="2156487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B0E7C427-F096-2E70-99E6-0B1C8AC2B08A}"/>
                </a:ext>
              </a:extLst>
            </p:cNvPr>
            <p:cNvGrpSpPr/>
            <p:nvPr/>
          </p:nvGrpSpPr>
          <p:grpSpPr>
            <a:xfrm>
              <a:off x="8050105" y="1770013"/>
              <a:ext cx="312172" cy="669649"/>
              <a:chOff x="2191349" y="1770013"/>
              <a:chExt cx="312172" cy="669649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7227328-9721-59E7-4194-0B9B30935296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DB879C1-A5FA-C947-11BA-5ED70B5AC89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D7C07787-7E14-E60E-0421-B92F9D8DD906}"/>
                </a:ext>
              </a:extLst>
            </p:cNvPr>
            <p:cNvSpPr/>
            <p:nvPr/>
          </p:nvSpPr>
          <p:spPr>
            <a:xfrm rot="20542719">
              <a:off x="8190069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1F7978C2-7752-3333-084E-45C68389E56B}"/>
                </a:ext>
              </a:extLst>
            </p:cNvPr>
            <p:cNvSpPr/>
            <p:nvPr/>
          </p:nvSpPr>
          <p:spPr>
            <a:xfrm>
              <a:off x="681773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CDB0262D-0FF5-62EF-08FA-1DEBBF81BBD9}"/>
              </a:ext>
            </a:extLst>
          </p:cNvPr>
          <p:cNvGrpSpPr/>
          <p:nvPr/>
        </p:nvGrpSpPr>
        <p:grpSpPr>
          <a:xfrm>
            <a:off x="880482" y="4082035"/>
            <a:ext cx="1751054" cy="2361873"/>
            <a:chOff x="880482" y="4082035"/>
            <a:chExt cx="1751054" cy="2361873"/>
          </a:xfrm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C22D1EAA-450B-E602-905D-286786568541}"/>
                </a:ext>
              </a:extLst>
            </p:cNvPr>
            <p:cNvSpPr/>
            <p:nvPr/>
          </p:nvSpPr>
          <p:spPr>
            <a:xfrm rot="18900000">
              <a:off x="2250594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56E01A1-F34F-1DDA-100C-94A6BE0A9EE8}"/>
                </a:ext>
              </a:extLst>
            </p:cNvPr>
            <p:cNvGrpSpPr/>
            <p:nvPr/>
          </p:nvGrpSpPr>
          <p:grpSpPr>
            <a:xfrm>
              <a:off x="1364504" y="4082035"/>
              <a:ext cx="1267032" cy="2361873"/>
              <a:chOff x="1389378" y="4081723"/>
              <a:chExt cx="1267032" cy="2361873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AF5D9E2E-65C9-D66B-0AAB-BDB211B569D1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D530F736-18B1-E794-1DA2-835D914F772A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9849CB1A-97DA-B3A0-C2EE-5A45D69FDCFE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03E3C31C-893F-F74F-19D4-54376907FB6D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30BF93A-7833-B92D-AB17-F711ED7A3398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DEBBE3E5-E718-0C80-8575-CD7AA0671D55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4"/>
                  <a:chOff x="685503" y="3823242"/>
                  <a:chExt cx="1267032" cy="1218324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17030B0B-DA01-B8B1-6C9E-DF56E3E2D3E1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4"/>
                    <a:chOff x="878044" y="3848329"/>
                    <a:chExt cx="917606" cy="882331"/>
                  </a:xfrm>
                </p:grpSpPr>
                <p:sp>
                  <p:nvSpPr>
                    <p:cNvPr id="120" name="円/楕円 473">
                      <a:extLst>
                        <a:ext uri="{FF2B5EF4-FFF2-40B4-BE49-F238E27FC236}">
                          <a16:creationId xmlns:a16="http://schemas.microsoft.com/office/drawing/2014/main" id="{50C0C234-B8C4-B204-D66B-475B5F0495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5A9B75FA-66E2-E74C-067A-13F53339C9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6" name="グループ化 125">
                        <a:extLst>
                          <a:ext uri="{FF2B5EF4-FFF2-40B4-BE49-F238E27FC236}">
                            <a16:creationId xmlns:a16="http://schemas.microsoft.com/office/drawing/2014/main" id="{B93D0597-C806-3C50-9632-C8E6A899645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1" name="円/楕円 125">
                          <a:extLst>
                            <a:ext uri="{FF2B5EF4-FFF2-40B4-BE49-F238E27FC236}">
                              <a16:creationId xmlns:a16="http://schemas.microsoft.com/office/drawing/2014/main" id="{FF057FB7-A8ED-06B3-03D4-AD2245209C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2" name="円/楕円 126">
                          <a:extLst>
                            <a:ext uri="{FF2B5EF4-FFF2-40B4-BE49-F238E27FC236}">
                              <a16:creationId xmlns:a16="http://schemas.microsoft.com/office/drawing/2014/main" id="{3E8654BC-CB71-8E3F-70E1-202530CC88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7" name="グループ化 126">
                        <a:extLst>
                          <a:ext uri="{FF2B5EF4-FFF2-40B4-BE49-F238E27FC236}">
                            <a16:creationId xmlns:a16="http://schemas.microsoft.com/office/drawing/2014/main" id="{B7D386BD-761F-5371-537C-B5875644561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9" name="円/楕円 123">
                          <a:extLst>
                            <a:ext uri="{FF2B5EF4-FFF2-40B4-BE49-F238E27FC236}">
                              <a16:creationId xmlns:a16="http://schemas.microsoft.com/office/drawing/2014/main" id="{BA2AE0C9-69F7-42C1-0C13-B5F4332B6D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0" name="円/楕円 124">
                          <a:extLst>
                            <a:ext uri="{FF2B5EF4-FFF2-40B4-BE49-F238E27FC236}">
                              <a16:creationId xmlns:a16="http://schemas.microsoft.com/office/drawing/2014/main" id="{C119C9F6-F6D6-74F8-0FFB-CC6389BA20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8" name="円/楕円 122">
                        <a:extLst>
                          <a:ext uri="{FF2B5EF4-FFF2-40B4-BE49-F238E27FC236}">
                            <a16:creationId xmlns:a16="http://schemas.microsoft.com/office/drawing/2014/main" id="{7E5524BD-5366-5656-664E-2703F7C0F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27">
                      <a:extLst>
                        <a:ext uri="{FF2B5EF4-FFF2-40B4-BE49-F238E27FC236}">
                          <a16:creationId xmlns:a16="http://schemas.microsoft.com/office/drawing/2014/main" id="{ECD7FD53-8EDC-851C-6F75-5BD2B259484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円/楕円 27">
                      <a:extLst>
                        <a:ext uri="{FF2B5EF4-FFF2-40B4-BE49-F238E27FC236}">
                          <a16:creationId xmlns:a16="http://schemas.microsoft.com/office/drawing/2014/main" id="{65D7B2E5-FCBC-6EF7-51B0-EAB0F50056D8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64">
                      <a:extLst>
                        <a:ext uri="{FF2B5EF4-FFF2-40B4-BE49-F238E27FC236}">
                          <a16:creationId xmlns:a16="http://schemas.microsoft.com/office/drawing/2014/main" id="{B7B13E97-D400-7F88-0421-9CABB4655C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2E7C1584-6255-10B9-9477-CCF8CFCEF4E0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8CB983F-AE84-06AB-EA9D-E5DE44995A56}"/>
                  </a:ext>
                </a:extLst>
              </p:cNvPr>
              <p:cNvGrpSpPr/>
              <p:nvPr/>
            </p:nvGrpSpPr>
            <p:grpSpPr>
              <a:xfrm>
                <a:off x="1654542" y="4594954"/>
                <a:ext cx="745763" cy="231059"/>
                <a:chOff x="1615041" y="4569758"/>
                <a:chExt cx="824757" cy="231059"/>
              </a:xfrm>
            </p:grpSpPr>
            <p:sp>
              <p:nvSpPr>
                <p:cNvPr id="98" name="円/楕円 27">
                  <a:extLst>
                    <a:ext uri="{FF2B5EF4-FFF2-40B4-BE49-F238E27FC236}">
                      <a16:creationId xmlns:a16="http://schemas.microsoft.com/office/drawing/2014/main" id="{A44B32C2-1F90-78D0-82A7-18B3562F7045}"/>
                    </a:ext>
                  </a:extLst>
                </p:cNvPr>
                <p:cNvSpPr/>
                <p:nvPr/>
              </p:nvSpPr>
              <p:spPr>
                <a:xfrm>
                  <a:off x="1640781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27">
                  <a:extLst>
                    <a:ext uri="{FF2B5EF4-FFF2-40B4-BE49-F238E27FC236}">
                      <a16:creationId xmlns:a16="http://schemas.microsoft.com/office/drawing/2014/main" id="{7EBC41E6-53C9-1C3F-BD0D-0F6BB417CBA6}"/>
                    </a:ext>
                  </a:extLst>
                </p:cNvPr>
                <p:cNvSpPr/>
                <p:nvPr/>
              </p:nvSpPr>
              <p:spPr>
                <a:xfrm>
                  <a:off x="2201938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68E54072-96F5-35C3-19C8-3EF19DCF7C27}"/>
                    </a:ext>
                  </a:extLst>
                </p:cNvPr>
                <p:cNvGrpSpPr/>
                <p:nvPr/>
              </p:nvGrpSpPr>
              <p:grpSpPr>
                <a:xfrm>
                  <a:off x="1615041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06" name="円/楕円 27">
                    <a:extLst>
                      <a:ext uri="{FF2B5EF4-FFF2-40B4-BE49-F238E27FC236}">
                        <a16:creationId xmlns:a16="http://schemas.microsoft.com/office/drawing/2014/main" id="{FF6BC079-D60A-E8E9-666B-453409B0E01A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27">
                    <a:extLst>
                      <a:ext uri="{FF2B5EF4-FFF2-40B4-BE49-F238E27FC236}">
                        <a16:creationId xmlns:a16="http://schemas.microsoft.com/office/drawing/2014/main" id="{532DCA2F-FC57-9419-C359-9E73698A5D42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B166D832-A469-EB95-E831-6B7593EA29EF}"/>
                    </a:ext>
                  </a:extLst>
                </p:cNvPr>
                <p:cNvGrpSpPr/>
                <p:nvPr/>
              </p:nvGrpSpPr>
              <p:grpSpPr>
                <a:xfrm flipH="1">
                  <a:off x="2330323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04" name="円/楕円 27">
                    <a:extLst>
                      <a:ext uri="{FF2B5EF4-FFF2-40B4-BE49-F238E27FC236}">
                        <a16:creationId xmlns:a16="http://schemas.microsoft.com/office/drawing/2014/main" id="{96D44F61-781E-730A-813D-B3A4FA1CBB1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円/楕円 27">
                    <a:extLst>
                      <a:ext uri="{FF2B5EF4-FFF2-40B4-BE49-F238E27FC236}">
                        <a16:creationId xmlns:a16="http://schemas.microsoft.com/office/drawing/2014/main" id="{AAA8E630-B140-069A-11F2-C1D78AFF904F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DF9929F-D9A6-883A-B628-47B270951371}"/>
                    </a:ext>
                  </a:extLst>
                </p:cNvPr>
                <p:cNvSpPr/>
                <p:nvPr/>
              </p:nvSpPr>
              <p:spPr>
                <a:xfrm>
                  <a:off x="1734474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6B22092-A8DD-94BB-C9FB-CD5604D10C13}"/>
                    </a:ext>
                  </a:extLst>
                </p:cNvPr>
                <p:cNvSpPr/>
                <p:nvPr/>
              </p:nvSpPr>
              <p:spPr>
                <a:xfrm>
                  <a:off x="2154829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143C6290-76C9-04FC-A572-8957BD20345B}"/>
                  </a:ext>
                </a:extLst>
              </p:cNvPr>
              <p:cNvGrpSpPr/>
              <p:nvPr/>
            </p:nvGrpSpPr>
            <p:grpSpPr>
              <a:xfrm>
                <a:off x="1450653" y="4255966"/>
                <a:ext cx="945919" cy="858518"/>
                <a:chOff x="1450653" y="4255966"/>
                <a:chExt cx="945919" cy="858518"/>
              </a:xfrm>
            </p:grpSpPr>
            <p:sp>
              <p:nvSpPr>
                <p:cNvPr id="91" name="楕円 22">
                  <a:extLst>
                    <a:ext uri="{FF2B5EF4-FFF2-40B4-BE49-F238E27FC236}">
                      <a16:creationId xmlns:a16="http://schemas.microsoft.com/office/drawing/2014/main" id="{814FB76E-628A-5F7D-447F-A5AD95C83D87}"/>
                    </a:ext>
                  </a:extLst>
                </p:cNvPr>
                <p:cNvSpPr/>
                <p:nvPr/>
              </p:nvSpPr>
              <p:spPr>
                <a:xfrm>
                  <a:off x="2285809" y="44109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22">
                  <a:extLst>
                    <a:ext uri="{FF2B5EF4-FFF2-40B4-BE49-F238E27FC236}">
                      <a16:creationId xmlns:a16="http://schemas.microsoft.com/office/drawing/2014/main" id="{D58EBC8F-5829-8DA3-9817-3850E77A8CFE}"/>
                    </a:ext>
                  </a:extLst>
                </p:cNvPr>
                <p:cNvSpPr/>
                <p:nvPr/>
              </p:nvSpPr>
              <p:spPr>
                <a:xfrm>
                  <a:off x="2024534" y="42559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22">
                  <a:extLst>
                    <a:ext uri="{FF2B5EF4-FFF2-40B4-BE49-F238E27FC236}">
                      <a16:creationId xmlns:a16="http://schemas.microsoft.com/office/drawing/2014/main" id="{CDBE0F0C-B555-F64E-BBCE-1EED5203E8AE}"/>
                    </a:ext>
                  </a:extLst>
                </p:cNvPr>
                <p:cNvSpPr/>
                <p:nvPr/>
              </p:nvSpPr>
              <p:spPr>
                <a:xfrm>
                  <a:off x="1674490" y="432978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22">
                  <a:extLst>
                    <a:ext uri="{FF2B5EF4-FFF2-40B4-BE49-F238E27FC236}">
                      <a16:creationId xmlns:a16="http://schemas.microsoft.com/office/drawing/2014/main" id="{FB144957-0088-9BE4-D0B5-5EABF4D322B6}"/>
                    </a:ext>
                  </a:extLst>
                </p:cNvPr>
                <p:cNvSpPr/>
                <p:nvPr/>
              </p:nvSpPr>
              <p:spPr>
                <a:xfrm>
                  <a:off x="1450653" y="4556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22">
                  <a:extLst>
                    <a:ext uri="{FF2B5EF4-FFF2-40B4-BE49-F238E27FC236}">
                      <a16:creationId xmlns:a16="http://schemas.microsoft.com/office/drawing/2014/main" id="{06355369-1BD0-7242-56E2-92D0B616DA42}"/>
                    </a:ext>
                  </a:extLst>
                </p:cNvPr>
                <p:cNvSpPr/>
                <p:nvPr/>
              </p:nvSpPr>
              <p:spPr>
                <a:xfrm>
                  <a:off x="1612578" y="49465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1" name="円/楕円 27">
              <a:extLst>
                <a:ext uri="{FF2B5EF4-FFF2-40B4-BE49-F238E27FC236}">
                  <a16:creationId xmlns:a16="http://schemas.microsoft.com/office/drawing/2014/main" id="{DC1413B2-6C55-24B4-7114-F7AA7B85467E}"/>
                </a:ext>
              </a:extLst>
            </p:cNvPr>
            <p:cNvSpPr/>
            <p:nvPr/>
          </p:nvSpPr>
          <p:spPr>
            <a:xfrm>
              <a:off x="1845411" y="5118570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A64B96D-533A-065D-91DB-13D6848E960A}"/>
                </a:ext>
              </a:extLst>
            </p:cNvPr>
            <p:cNvGrpSpPr/>
            <p:nvPr/>
          </p:nvGrpSpPr>
          <p:grpSpPr>
            <a:xfrm>
              <a:off x="2159599" y="4659263"/>
              <a:ext cx="312172" cy="669649"/>
              <a:chOff x="2191349" y="1770013"/>
              <a:chExt cx="312172" cy="669649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EF9D6D60-0A6A-FF22-7136-81BCD3A94A74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1AA337E-7140-DE83-F2B9-33940CA1C037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0CE8B248-F6A9-81F7-0702-4551A631BD2B}"/>
                </a:ext>
              </a:extLst>
            </p:cNvPr>
            <p:cNvSpPr/>
            <p:nvPr/>
          </p:nvSpPr>
          <p:spPr>
            <a:xfrm rot="20542719">
              <a:off x="2285835" y="499197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16A2F308-A961-768F-22CE-A5CAD32B4794}"/>
                </a:ext>
              </a:extLst>
            </p:cNvPr>
            <p:cNvSpPr/>
            <p:nvPr/>
          </p:nvSpPr>
          <p:spPr>
            <a:xfrm>
              <a:off x="8804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8CBF7EB9-C00A-EFD8-D3C2-A6306C1776E8}"/>
              </a:ext>
            </a:extLst>
          </p:cNvPr>
          <p:cNvGrpSpPr/>
          <p:nvPr/>
        </p:nvGrpSpPr>
        <p:grpSpPr>
          <a:xfrm>
            <a:off x="6798682" y="4095442"/>
            <a:ext cx="1673646" cy="2348466"/>
            <a:chOff x="6798682" y="4095442"/>
            <a:chExt cx="1673646" cy="2348466"/>
          </a:xfrm>
        </p:grpSpPr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9A9CD0C4-6F37-3F08-5B35-BA8BC41DED39}"/>
                </a:ext>
              </a:extLst>
            </p:cNvPr>
            <p:cNvSpPr/>
            <p:nvPr/>
          </p:nvSpPr>
          <p:spPr>
            <a:xfrm rot="18900000">
              <a:off x="8129865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6EBBA2BB-7C8C-48C7-FFB6-7C97CC4B4190}"/>
                </a:ext>
              </a:extLst>
            </p:cNvPr>
            <p:cNvGrpSpPr/>
            <p:nvPr/>
          </p:nvGrpSpPr>
          <p:grpSpPr>
            <a:xfrm>
              <a:off x="7290142" y="4095442"/>
              <a:ext cx="1182186" cy="2348466"/>
              <a:chOff x="7315016" y="4095130"/>
              <a:chExt cx="1182186" cy="2348466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D19AE205-600F-486A-1D27-33F215AF6CAA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3C837B16-CD76-2345-0B40-8164B6032AFD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1BC9CFA-1011-637C-DAA8-7AA90210E7BA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F50A567-9C2D-AC62-7F1D-8E8788069DF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C4BE5B2-F5F2-EE8B-7FB8-A5D0C0371491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D3844296-F07C-F70F-940A-C552072DE30E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5"/>
                  <a:chOff x="3882425" y="3836649"/>
                  <a:chExt cx="1182186" cy="1254185"/>
                </a:xfrm>
              </p:grpSpPr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BFA5DB2E-2B7E-2E17-FC60-822531CB7A10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5"/>
                    <a:chOff x="5138890" y="3817636"/>
                    <a:chExt cx="860611" cy="913025"/>
                  </a:xfrm>
                </p:grpSpPr>
                <p:sp>
                  <p:nvSpPr>
                    <p:cNvPr id="72" name="雲 391">
                      <a:extLst>
                        <a:ext uri="{FF2B5EF4-FFF2-40B4-BE49-F238E27FC236}">
                          <a16:creationId xmlns:a16="http://schemas.microsoft.com/office/drawing/2014/main" id="{82903AF9-641A-68C1-78FB-CEF642C50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3" name="グループ化 72">
                      <a:extLst>
                        <a:ext uri="{FF2B5EF4-FFF2-40B4-BE49-F238E27FC236}">
                          <a16:creationId xmlns:a16="http://schemas.microsoft.com/office/drawing/2014/main" id="{21F5662E-CDB0-76D1-001D-CEA86A4FC7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2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78" name="グループ化 77">
                        <a:extLst>
                          <a:ext uri="{FF2B5EF4-FFF2-40B4-BE49-F238E27FC236}">
                            <a16:creationId xmlns:a16="http://schemas.microsoft.com/office/drawing/2014/main" id="{38C019AA-7635-2E6E-7956-E24C83D358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3" name="円/楕円 256">
                          <a:extLst>
                            <a:ext uri="{FF2B5EF4-FFF2-40B4-BE49-F238E27FC236}">
                              <a16:creationId xmlns:a16="http://schemas.microsoft.com/office/drawing/2014/main" id="{0546C7E1-B5BC-ADFA-B617-8F85936AEA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4" name="円/楕円 257">
                          <a:extLst>
                            <a:ext uri="{FF2B5EF4-FFF2-40B4-BE49-F238E27FC236}">
                              <a16:creationId xmlns:a16="http://schemas.microsoft.com/office/drawing/2014/main" id="{46A672E6-73C4-30DA-7974-1EA5F6864A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9" name="グループ化 78">
                        <a:extLst>
                          <a:ext uri="{FF2B5EF4-FFF2-40B4-BE49-F238E27FC236}">
                            <a16:creationId xmlns:a16="http://schemas.microsoft.com/office/drawing/2014/main" id="{8ACF23D9-4DFC-8A75-162A-B62CEEE8DAA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1" name="円/楕円 254">
                          <a:extLst>
                            <a:ext uri="{FF2B5EF4-FFF2-40B4-BE49-F238E27FC236}">
                              <a16:creationId xmlns:a16="http://schemas.microsoft.com/office/drawing/2014/main" id="{929C2568-C72F-ACCF-C96E-990923A2D0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2" name="円/楕円 255">
                          <a:extLst>
                            <a:ext uri="{FF2B5EF4-FFF2-40B4-BE49-F238E27FC236}">
                              <a16:creationId xmlns:a16="http://schemas.microsoft.com/office/drawing/2014/main" id="{B14784FB-1564-60C1-5705-12040FF1C5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0" name="円/楕円 253">
                        <a:extLst>
                          <a:ext uri="{FF2B5EF4-FFF2-40B4-BE49-F238E27FC236}">
                            <a16:creationId xmlns:a16="http://schemas.microsoft.com/office/drawing/2014/main" id="{5DC80B6C-3A89-B615-2A28-1AB6E0651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5" name="円/楕円 247">
                      <a:extLst>
                        <a:ext uri="{FF2B5EF4-FFF2-40B4-BE49-F238E27FC236}">
                          <a16:creationId xmlns:a16="http://schemas.microsoft.com/office/drawing/2014/main" id="{6135E364-5D04-96AF-2330-2685B0154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" name="月 75">
                      <a:extLst>
                        <a:ext uri="{FF2B5EF4-FFF2-40B4-BE49-F238E27FC236}">
                          <a16:creationId xmlns:a16="http://schemas.microsoft.com/office/drawing/2014/main" id="{7472FCE5-59EA-8021-78BC-521BE20B3BAB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月 76">
                      <a:extLst>
                        <a:ext uri="{FF2B5EF4-FFF2-40B4-BE49-F238E27FC236}">
                          <a16:creationId xmlns:a16="http://schemas.microsoft.com/office/drawing/2014/main" id="{FB52C767-F247-5067-1C9D-0A2835C1E5F8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922AD222-EE4A-2DAE-5BF7-3D82F8879E7F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38697E99-8879-F242-F9F9-FCE8D694B53A}"/>
                  </a:ext>
                </a:extLst>
              </p:cNvPr>
              <p:cNvGrpSpPr/>
              <p:nvPr/>
            </p:nvGrpSpPr>
            <p:grpSpPr>
              <a:xfrm>
                <a:off x="7529794" y="4571106"/>
                <a:ext cx="763879" cy="264105"/>
                <a:chOff x="7529794" y="4571106"/>
                <a:chExt cx="763879" cy="264105"/>
              </a:xfrm>
            </p:grpSpPr>
            <p:sp>
              <p:nvSpPr>
                <p:cNvPr id="56" name="円/楕円 27">
                  <a:extLst>
                    <a:ext uri="{FF2B5EF4-FFF2-40B4-BE49-F238E27FC236}">
                      <a16:creationId xmlns:a16="http://schemas.microsoft.com/office/drawing/2014/main" id="{AEC2E051-8E96-B251-3440-90F69089B6FA}"/>
                    </a:ext>
                  </a:extLst>
                </p:cNvPr>
                <p:cNvSpPr/>
                <p:nvPr/>
              </p:nvSpPr>
              <p:spPr>
                <a:xfrm>
                  <a:off x="7529794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DF811A69-50BD-5004-3AC3-4387846B21C0}"/>
                    </a:ext>
                  </a:extLst>
                </p:cNvPr>
                <p:cNvSpPr/>
                <p:nvPr/>
              </p:nvSpPr>
              <p:spPr>
                <a:xfrm>
                  <a:off x="8068052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E27AF01-78D9-130F-18FC-4FF4A65BDC32}"/>
                    </a:ext>
                  </a:extLst>
                </p:cNvPr>
                <p:cNvSpPr/>
                <p:nvPr/>
              </p:nvSpPr>
              <p:spPr>
                <a:xfrm>
                  <a:off x="7570377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CA57584-6267-B147-0776-8A03204B0BC6}"/>
                    </a:ext>
                  </a:extLst>
                </p:cNvPr>
                <p:cNvSpPr/>
                <p:nvPr/>
              </p:nvSpPr>
              <p:spPr>
                <a:xfrm>
                  <a:off x="8081409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0402E4C-3941-D504-261B-12E9FCD71E2C}"/>
                  </a:ext>
                </a:extLst>
              </p:cNvPr>
              <p:cNvGrpSpPr/>
              <p:nvPr/>
            </p:nvGrpSpPr>
            <p:grpSpPr>
              <a:xfrm>
                <a:off x="7332252" y="4217866"/>
                <a:ext cx="916480" cy="874852"/>
                <a:chOff x="7332252" y="4217866"/>
                <a:chExt cx="916480" cy="874852"/>
              </a:xfrm>
            </p:grpSpPr>
            <p:sp>
              <p:nvSpPr>
                <p:cNvPr id="49" name="楕円 22">
                  <a:extLst>
                    <a:ext uri="{FF2B5EF4-FFF2-40B4-BE49-F238E27FC236}">
                      <a16:creationId xmlns:a16="http://schemas.microsoft.com/office/drawing/2014/main" id="{C65ADF95-76D9-4455-76B4-DC21B776E1B9}"/>
                    </a:ext>
                  </a:extLst>
                </p:cNvPr>
                <p:cNvSpPr/>
                <p:nvPr/>
              </p:nvSpPr>
              <p:spPr>
                <a:xfrm>
                  <a:off x="8137969" y="4372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22">
                  <a:extLst>
                    <a:ext uri="{FF2B5EF4-FFF2-40B4-BE49-F238E27FC236}">
                      <a16:creationId xmlns:a16="http://schemas.microsoft.com/office/drawing/2014/main" id="{3B0E464D-34C7-709A-BD3D-68CB0AFC71C4}"/>
                    </a:ext>
                  </a:extLst>
                </p:cNvPr>
                <p:cNvSpPr/>
                <p:nvPr/>
              </p:nvSpPr>
              <p:spPr>
                <a:xfrm>
                  <a:off x="7876694" y="42178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22">
                  <a:extLst>
                    <a:ext uri="{FF2B5EF4-FFF2-40B4-BE49-F238E27FC236}">
                      <a16:creationId xmlns:a16="http://schemas.microsoft.com/office/drawing/2014/main" id="{4FC705FE-38CA-A469-0FC8-16E372EA6E4F}"/>
                    </a:ext>
                  </a:extLst>
                </p:cNvPr>
                <p:cNvSpPr/>
                <p:nvPr/>
              </p:nvSpPr>
              <p:spPr>
                <a:xfrm>
                  <a:off x="7570377" y="425801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22">
                  <a:extLst>
                    <a:ext uri="{FF2B5EF4-FFF2-40B4-BE49-F238E27FC236}">
                      <a16:creationId xmlns:a16="http://schemas.microsoft.com/office/drawing/2014/main" id="{57D26CC2-D9E4-8EF5-A11F-661746EFE77A}"/>
                    </a:ext>
                  </a:extLst>
                </p:cNvPr>
                <p:cNvSpPr/>
                <p:nvPr/>
              </p:nvSpPr>
              <p:spPr>
                <a:xfrm>
                  <a:off x="7332252" y="45937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2">
                  <a:extLst>
                    <a:ext uri="{FF2B5EF4-FFF2-40B4-BE49-F238E27FC236}">
                      <a16:creationId xmlns:a16="http://schemas.microsoft.com/office/drawing/2014/main" id="{EF6262BE-9E90-0487-3C89-462EDDA846A1}"/>
                    </a:ext>
                  </a:extLst>
                </p:cNvPr>
                <p:cNvSpPr/>
                <p:nvPr/>
              </p:nvSpPr>
              <p:spPr>
                <a:xfrm>
                  <a:off x="7529896" y="49247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8C30A78C-EB3F-28DC-F8A0-01C8F24C6B84}"/>
                    </a:ext>
                  </a:extLst>
                </p:cNvPr>
                <p:cNvSpPr/>
                <p:nvPr/>
              </p:nvSpPr>
              <p:spPr>
                <a:xfrm>
                  <a:off x="7939471" y="457471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3" name="円/楕円 27">
              <a:extLst>
                <a:ext uri="{FF2B5EF4-FFF2-40B4-BE49-F238E27FC236}">
                  <a16:creationId xmlns:a16="http://schemas.microsoft.com/office/drawing/2014/main" id="{8114A150-1264-6D19-263E-16E9EA0597F0}"/>
                </a:ext>
              </a:extLst>
            </p:cNvPr>
            <p:cNvSpPr/>
            <p:nvPr/>
          </p:nvSpPr>
          <p:spPr>
            <a:xfrm>
              <a:off x="7740594" y="5152042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FAB99C72-C9F3-26E3-0514-E0FBC7398537}"/>
                </a:ext>
              </a:extLst>
            </p:cNvPr>
            <p:cNvGrpSpPr/>
            <p:nvPr/>
          </p:nvGrpSpPr>
          <p:grpSpPr>
            <a:xfrm>
              <a:off x="8033939" y="4689766"/>
              <a:ext cx="312172" cy="669649"/>
              <a:chOff x="2191349" y="1770013"/>
              <a:chExt cx="312172" cy="669649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5CC23738-45F8-82B2-AC40-DC103FAEF38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B99711CD-CD00-E67E-3374-99B52DB30264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895FB1DF-866D-93BD-FFBD-A18D15078065}"/>
                </a:ext>
              </a:extLst>
            </p:cNvPr>
            <p:cNvSpPr/>
            <p:nvPr/>
          </p:nvSpPr>
          <p:spPr>
            <a:xfrm rot="20542719">
              <a:off x="8167245" y="499935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E2A2ADD0-0B80-D115-E838-8C447BD904FB}"/>
                </a:ext>
              </a:extLst>
            </p:cNvPr>
            <p:cNvSpPr/>
            <p:nvPr/>
          </p:nvSpPr>
          <p:spPr>
            <a:xfrm>
              <a:off x="67986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CBDFABAF-85BB-B3AD-F4A8-978D978E0402}"/>
              </a:ext>
            </a:extLst>
          </p:cNvPr>
          <p:cNvGrpSpPr/>
          <p:nvPr/>
        </p:nvGrpSpPr>
        <p:grpSpPr>
          <a:xfrm>
            <a:off x="3890382" y="3886971"/>
            <a:ext cx="1679443" cy="2556937"/>
            <a:chOff x="3890382" y="3886971"/>
            <a:chExt cx="1679443" cy="2556937"/>
          </a:xfrm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D5E785BB-5D9A-81C7-3C52-6B30085214B3}"/>
                </a:ext>
              </a:extLst>
            </p:cNvPr>
            <p:cNvSpPr/>
            <p:nvPr/>
          </p:nvSpPr>
          <p:spPr>
            <a:xfrm rot="18900000">
              <a:off x="5177945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CCBB060-5273-A29C-D109-05CCB6044C64}"/>
                </a:ext>
              </a:extLst>
            </p:cNvPr>
            <p:cNvGrpSpPr/>
            <p:nvPr/>
          </p:nvGrpSpPr>
          <p:grpSpPr>
            <a:xfrm>
              <a:off x="4307540" y="3886971"/>
              <a:ext cx="1247004" cy="2556937"/>
              <a:chOff x="4332414" y="3886659"/>
              <a:chExt cx="1247004" cy="2556937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1854CB18-1800-72AB-CA47-88BCE500D953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609ED810-2E0D-A921-4001-D97958BE1C6B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179" name="正方形/長方形 178">
                    <a:extLst>
                      <a:ext uri="{FF2B5EF4-FFF2-40B4-BE49-F238E27FC236}">
                        <a16:creationId xmlns:a16="http://schemas.microsoft.com/office/drawing/2014/main" id="{1876E00C-ED0C-F976-0950-CEEF91D5366A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CC08A329-7C22-A6A1-1416-54B9A5360227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222481F6-6F36-D2D1-8D29-385545645329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9F630B2-CCF7-1B8C-6FBA-700710C49E20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627C077-F0CD-0D85-0180-E30006F2B52A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64" name="台形 163">
                    <a:extLst>
                      <a:ext uri="{FF2B5EF4-FFF2-40B4-BE49-F238E27FC236}">
                        <a16:creationId xmlns:a16="http://schemas.microsoft.com/office/drawing/2014/main" id="{8B901A47-4B11-59E2-E3CA-342672CCC3E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6354558F-866A-5DEB-43E2-D1B873C1B421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6334062-B35B-61CE-00BB-710F2B1829A0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93559EA2-B77E-E403-9CD8-638D2B11570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7" name="円/楕円 125">
                      <a:extLst>
                        <a:ext uri="{FF2B5EF4-FFF2-40B4-BE49-F238E27FC236}">
                          <a16:creationId xmlns:a16="http://schemas.microsoft.com/office/drawing/2014/main" id="{A002D129-FD0D-F129-5584-E4DFDAD9AD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" name="円/楕円 126">
                      <a:extLst>
                        <a:ext uri="{FF2B5EF4-FFF2-40B4-BE49-F238E27FC236}">
                          <a16:creationId xmlns:a16="http://schemas.microsoft.com/office/drawing/2014/main" id="{11F9F89F-4DB7-F24A-4725-9C25C34FB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6D6265A0-CCDF-B38D-7E96-B787AB0131F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5" name="円/楕円 123">
                      <a:extLst>
                        <a:ext uri="{FF2B5EF4-FFF2-40B4-BE49-F238E27FC236}">
                          <a16:creationId xmlns:a16="http://schemas.microsoft.com/office/drawing/2014/main" id="{D83F2630-4074-2C62-29C0-8C19A21C3E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" name="円/楕円 124">
                      <a:extLst>
                        <a:ext uri="{FF2B5EF4-FFF2-40B4-BE49-F238E27FC236}">
                          <a16:creationId xmlns:a16="http://schemas.microsoft.com/office/drawing/2014/main" id="{C1D733DD-59D9-BBCF-CD7A-C01DE1FF0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122">
                    <a:extLst>
                      <a:ext uri="{FF2B5EF4-FFF2-40B4-BE49-F238E27FC236}">
                        <a16:creationId xmlns:a16="http://schemas.microsoft.com/office/drawing/2014/main" id="{685D5E0C-F66E-5926-994D-C7B164835923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C9F2A6A6-B046-11CF-BE1F-E0765475CB6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3E8F6FDE-632A-208B-A80F-1AA73EF3C37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円/楕円 64">
                    <a:extLst>
                      <a:ext uri="{FF2B5EF4-FFF2-40B4-BE49-F238E27FC236}">
                        <a16:creationId xmlns:a16="http://schemas.microsoft.com/office/drawing/2014/main" id="{3995C5F4-A509-7AF2-5D7A-8FC6C8C4C02B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4785AC36-6258-EA59-041C-AADE71790AE3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FC18BFCB-467A-5EEB-8937-3FDE44DB421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E3E0C4A-F4B5-498C-D549-C167BE0ADA7F}"/>
                  </a:ext>
                </a:extLst>
              </p:cNvPr>
              <p:cNvGrpSpPr/>
              <p:nvPr/>
            </p:nvGrpSpPr>
            <p:grpSpPr>
              <a:xfrm>
                <a:off x="4590497" y="4617299"/>
                <a:ext cx="748273" cy="258696"/>
                <a:chOff x="4552248" y="4694729"/>
                <a:chExt cx="824758" cy="258696"/>
              </a:xfrm>
            </p:grpSpPr>
            <p:sp>
              <p:nvSpPr>
                <p:cNvPr id="147" name="円/楕円 27">
                  <a:extLst>
                    <a:ext uri="{FF2B5EF4-FFF2-40B4-BE49-F238E27FC236}">
                      <a16:creationId xmlns:a16="http://schemas.microsoft.com/office/drawing/2014/main" id="{BCBC1331-30AB-7A2C-FCD8-6AB4B9DE5487}"/>
                    </a:ext>
                  </a:extLst>
                </p:cNvPr>
                <p:cNvSpPr/>
                <p:nvPr/>
              </p:nvSpPr>
              <p:spPr>
                <a:xfrm>
                  <a:off x="462414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7">
                  <a:extLst>
                    <a:ext uri="{FF2B5EF4-FFF2-40B4-BE49-F238E27FC236}">
                      <a16:creationId xmlns:a16="http://schemas.microsoft.com/office/drawing/2014/main" id="{59D8D123-7607-C611-3509-922CDF5DC924}"/>
                    </a:ext>
                  </a:extLst>
                </p:cNvPr>
                <p:cNvSpPr/>
                <p:nvPr/>
              </p:nvSpPr>
              <p:spPr>
                <a:xfrm>
                  <a:off x="503991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27">
                  <a:extLst>
                    <a:ext uri="{FF2B5EF4-FFF2-40B4-BE49-F238E27FC236}">
                      <a16:creationId xmlns:a16="http://schemas.microsoft.com/office/drawing/2014/main" id="{A81C1FFB-8379-EB85-4F85-839FBB66CCE4}"/>
                    </a:ext>
                  </a:extLst>
                </p:cNvPr>
                <p:cNvSpPr/>
                <p:nvPr/>
              </p:nvSpPr>
              <p:spPr>
                <a:xfrm rot="21302598">
                  <a:off x="4552249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円/楕円 27">
                  <a:extLst>
                    <a:ext uri="{FF2B5EF4-FFF2-40B4-BE49-F238E27FC236}">
                      <a16:creationId xmlns:a16="http://schemas.microsoft.com/office/drawing/2014/main" id="{54451091-4CCD-757D-E032-0FB6B1F5D852}"/>
                    </a:ext>
                  </a:extLst>
                </p:cNvPr>
                <p:cNvSpPr/>
                <p:nvPr/>
              </p:nvSpPr>
              <p:spPr>
                <a:xfrm rot="523440">
                  <a:off x="4552248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27">
                  <a:extLst>
                    <a:ext uri="{FF2B5EF4-FFF2-40B4-BE49-F238E27FC236}">
                      <a16:creationId xmlns:a16="http://schemas.microsoft.com/office/drawing/2014/main" id="{D530B617-713B-A11B-D9AA-D1EC7E98E751}"/>
                    </a:ext>
                  </a:extLst>
                </p:cNvPr>
                <p:cNvSpPr/>
                <p:nvPr/>
              </p:nvSpPr>
              <p:spPr>
                <a:xfrm rot="297402" flipH="1">
                  <a:off x="5267530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7">
                  <a:extLst>
                    <a:ext uri="{FF2B5EF4-FFF2-40B4-BE49-F238E27FC236}">
                      <a16:creationId xmlns:a16="http://schemas.microsoft.com/office/drawing/2014/main" id="{4B7664D4-B564-4A85-71F4-4EDC201501AF}"/>
                    </a:ext>
                  </a:extLst>
                </p:cNvPr>
                <p:cNvSpPr/>
                <p:nvPr/>
              </p:nvSpPr>
              <p:spPr>
                <a:xfrm rot="21076560" flipH="1">
                  <a:off x="5267531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3A4AA914-7C8D-006E-A642-DF439111D066}"/>
                    </a:ext>
                  </a:extLst>
                </p:cNvPr>
                <p:cNvSpPr/>
                <p:nvPr/>
              </p:nvSpPr>
              <p:spPr>
                <a:xfrm>
                  <a:off x="4665252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23DF277-DD9C-1430-D51D-2446281024DD}"/>
                    </a:ext>
                  </a:extLst>
                </p:cNvPr>
                <p:cNvSpPr/>
                <p:nvPr/>
              </p:nvSpPr>
              <p:spPr>
                <a:xfrm>
                  <a:off x="5085607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BDB49B02-4F05-BDFC-2411-806057E99C4B}"/>
                  </a:ext>
                </a:extLst>
              </p:cNvPr>
              <p:cNvGrpSpPr/>
              <p:nvPr/>
            </p:nvGrpSpPr>
            <p:grpSpPr>
              <a:xfrm>
                <a:off x="4332414" y="4139149"/>
                <a:ext cx="910863" cy="949005"/>
                <a:chOff x="4332414" y="4139149"/>
                <a:chExt cx="910863" cy="949005"/>
              </a:xfrm>
            </p:grpSpPr>
            <p:sp>
              <p:nvSpPr>
                <p:cNvPr id="139" name="楕円 22">
                  <a:extLst>
                    <a:ext uri="{FF2B5EF4-FFF2-40B4-BE49-F238E27FC236}">
                      <a16:creationId xmlns:a16="http://schemas.microsoft.com/office/drawing/2014/main" id="{B7E4C84D-94E6-0EFD-11A7-B83A6A1F7466}"/>
                    </a:ext>
                  </a:extLst>
                </p:cNvPr>
                <p:cNvSpPr/>
                <p:nvPr/>
              </p:nvSpPr>
              <p:spPr>
                <a:xfrm>
                  <a:off x="4912514" y="43016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22">
                  <a:extLst>
                    <a:ext uri="{FF2B5EF4-FFF2-40B4-BE49-F238E27FC236}">
                      <a16:creationId xmlns:a16="http://schemas.microsoft.com/office/drawing/2014/main" id="{1B8F8125-1F0E-24CF-10F1-D2104347C768}"/>
                    </a:ext>
                  </a:extLst>
                </p:cNvPr>
                <p:cNvSpPr/>
                <p:nvPr/>
              </p:nvSpPr>
              <p:spPr>
                <a:xfrm>
                  <a:off x="5132514" y="41391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22">
                  <a:extLst>
                    <a:ext uri="{FF2B5EF4-FFF2-40B4-BE49-F238E27FC236}">
                      <a16:creationId xmlns:a16="http://schemas.microsoft.com/office/drawing/2014/main" id="{CC7AD37D-3C6D-3E63-CA61-8B4A6C8BF193}"/>
                    </a:ext>
                  </a:extLst>
                </p:cNvPr>
                <p:cNvSpPr/>
                <p:nvPr/>
              </p:nvSpPr>
              <p:spPr>
                <a:xfrm>
                  <a:off x="4503864" y="42566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22">
                  <a:extLst>
                    <a:ext uri="{FF2B5EF4-FFF2-40B4-BE49-F238E27FC236}">
                      <a16:creationId xmlns:a16="http://schemas.microsoft.com/office/drawing/2014/main" id="{97A3BC29-38C8-7782-728A-AE202577C0F3}"/>
                    </a:ext>
                  </a:extLst>
                </p:cNvPr>
                <p:cNvSpPr/>
                <p:nvPr/>
              </p:nvSpPr>
              <p:spPr>
                <a:xfrm>
                  <a:off x="4532439" y="45455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22">
                  <a:extLst>
                    <a:ext uri="{FF2B5EF4-FFF2-40B4-BE49-F238E27FC236}">
                      <a16:creationId xmlns:a16="http://schemas.microsoft.com/office/drawing/2014/main" id="{61DE2F16-44F0-9D41-BB13-64671B137C54}"/>
                    </a:ext>
                  </a:extLst>
                </p:cNvPr>
                <p:cNvSpPr/>
                <p:nvPr/>
              </p:nvSpPr>
              <p:spPr>
                <a:xfrm>
                  <a:off x="4332414" y="4742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22">
                  <a:extLst>
                    <a:ext uri="{FF2B5EF4-FFF2-40B4-BE49-F238E27FC236}">
                      <a16:creationId xmlns:a16="http://schemas.microsoft.com/office/drawing/2014/main" id="{F6A6FD86-66DE-B24B-B66D-AA2EA56367AB}"/>
                    </a:ext>
                  </a:extLst>
                </p:cNvPr>
                <p:cNvSpPr/>
                <p:nvPr/>
              </p:nvSpPr>
              <p:spPr>
                <a:xfrm>
                  <a:off x="4475289" y="49201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2" name="円/楕円 27">
              <a:extLst>
                <a:ext uri="{FF2B5EF4-FFF2-40B4-BE49-F238E27FC236}">
                  <a16:creationId xmlns:a16="http://schemas.microsoft.com/office/drawing/2014/main" id="{3A1968FD-231E-5C51-2178-5CEEBFBA2AC1}"/>
                </a:ext>
              </a:extLst>
            </p:cNvPr>
            <p:cNvSpPr/>
            <p:nvPr/>
          </p:nvSpPr>
          <p:spPr>
            <a:xfrm>
              <a:off x="4792461" y="517163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C9063323-50FF-3822-5860-711B800F6959}"/>
                </a:ext>
              </a:extLst>
            </p:cNvPr>
            <p:cNvSpPr/>
            <p:nvPr/>
          </p:nvSpPr>
          <p:spPr>
            <a:xfrm>
              <a:off x="38903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C74C530A-6903-E793-3E11-8A74189C1454}"/>
                </a:ext>
              </a:extLst>
            </p:cNvPr>
            <p:cNvGrpSpPr/>
            <p:nvPr/>
          </p:nvGrpSpPr>
          <p:grpSpPr>
            <a:xfrm>
              <a:off x="5086949" y="4659263"/>
              <a:ext cx="312172" cy="669649"/>
              <a:chOff x="2191349" y="1770013"/>
              <a:chExt cx="312172" cy="669649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58C3D12-775F-6C5C-EC62-CBFA51CC4B6F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D8A92ED-8741-9841-A53B-88F2E65D91C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9C16EF5D-4B4D-AA93-976A-09237F7B99AB}"/>
                </a:ext>
              </a:extLst>
            </p:cNvPr>
            <p:cNvSpPr/>
            <p:nvPr/>
          </p:nvSpPr>
          <p:spPr>
            <a:xfrm rot="20542719">
              <a:off x="5213185" y="499197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41D203B1-6E64-CDBA-9D7B-8ECBFA5C4E24}"/>
                </a:ext>
              </a:extLst>
            </p:cNvPr>
            <p:cNvSpPr/>
            <p:nvPr/>
          </p:nvSpPr>
          <p:spPr>
            <a:xfrm rot="9900000" flipH="1">
              <a:off x="5236279" y="5419317"/>
              <a:ext cx="333546" cy="600748"/>
            </a:xfrm>
            <a:prstGeom prst="round2SameRect">
              <a:avLst>
                <a:gd name="adj1" fmla="val 33893"/>
                <a:gd name="adj2" fmla="val 408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2EF0A7E5-184D-5668-8EEF-CE62A8979A12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マスクを外す女性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81256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B782BC80-C802-2C40-F8FA-DA841623E85F}"/>
              </a:ext>
            </a:extLst>
          </p:cNvPr>
          <p:cNvGrpSpPr/>
          <p:nvPr/>
        </p:nvGrpSpPr>
        <p:grpSpPr>
          <a:xfrm>
            <a:off x="880482" y="1152787"/>
            <a:ext cx="1694985" cy="2379798"/>
            <a:chOff x="880482" y="1152787"/>
            <a:chExt cx="1694985" cy="2379798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AED46DD3-3BDA-686B-01BD-8EDCAF694BBC}"/>
                </a:ext>
              </a:extLst>
            </p:cNvPr>
            <p:cNvSpPr/>
            <p:nvPr/>
          </p:nvSpPr>
          <p:spPr>
            <a:xfrm rot="18900000">
              <a:off x="2269976" y="2539033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2CFE252D-7DA4-4995-9F91-8E7019024C26}"/>
                </a:ext>
              </a:extLst>
            </p:cNvPr>
            <p:cNvGrpSpPr/>
            <p:nvPr/>
          </p:nvGrpSpPr>
          <p:grpSpPr>
            <a:xfrm>
              <a:off x="1382885" y="1152787"/>
              <a:ext cx="1192582" cy="2379798"/>
              <a:chOff x="1407759" y="1152475"/>
              <a:chExt cx="1192582" cy="2379798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7D08E670-C4EC-C7D6-B340-D2B51A3A6794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192582" cy="2379798"/>
                <a:chOff x="1407759" y="1152475"/>
                <a:chExt cx="1192582" cy="2379798"/>
              </a:xfrm>
            </p:grpSpPr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1D8C974A-EFDF-0179-36C3-658E307A53E6}"/>
                    </a:ext>
                  </a:extLst>
                </p:cNvPr>
                <p:cNvSpPr/>
                <p:nvPr/>
              </p:nvSpPr>
              <p:spPr>
                <a:xfrm>
                  <a:off x="1536796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1940D7E1-6F61-5BF4-5F0A-CB769836F45B}"/>
                    </a:ext>
                  </a:extLst>
                </p:cNvPr>
                <p:cNvGrpSpPr/>
                <p:nvPr/>
              </p:nvGrpSpPr>
              <p:grpSpPr>
                <a:xfrm>
                  <a:off x="1407759" y="1152475"/>
                  <a:ext cx="1192582" cy="2379798"/>
                  <a:chOff x="1407759" y="1152475"/>
                  <a:chExt cx="1192582" cy="2379798"/>
                </a:xfrm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1A4A7E78-2C27-EDFF-83B4-A88ED41559AA}"/>
                      </a:ext>
                    </a:extLst>
                  </p:cNvPr>
                  <p:cNvSpPr/>
                  <p:nvPr/>
                </p:nvSpPr>
                <p:spPr>
                  <a:xfrm>
                    <a:off x="1407759" y="2614846"/>
                    <a:ext cx="231896" cy="814153"/>
                  </a:xfrm>
                  <a:custGeom>
                    <a:avLst/>
                    <a:gdLst>
                      <a:gd name="connsiteX0" fmla="*/ 123946 w 123946"/>
                      <a:gd name="connsiteY0" fmla="*/ 0 h 675334"/>
                      <a:gd name="connsiteX1" fmla="*/ 119538 w 123946"/>
                      <a:gd name="connsiteY1" fmla="*/ 14202 h 675334"/>
                      <a:gd name="connsiteX2" fmla="*/ 115097 w 123946"/>
                      <a:gd name="connsiteY2" fmla="*/ 58252 h 675334"/>
                      <a:gd name="connsiteX3" fmla="*/ 115097 w 123946"/>
                      <a:gd name="connsiteY3" fmla="*/ 675334 h 675334"/>
                      <a:gd name="connsiteX4" fmla="*/ 0 w 123946"/>
                      <a:gd name="connsiteY4" fmla="*/ 675334 h 675334"/>
                      <a:gd name="connsiteX5" fmla="*/ 0 w 123946"/>
                      <a:gd name="connsiteY5" fmla="*/ 271355 h 675334"/>
                      <a:gd name="connsiteX6" fmla="*/ 106403 w 123946"/>
                      <a:gd name="connsiteY6" fmla="*/ 14474 h 675334"/>
                      <a:gd name="connsiteX0" fmla="*/ 231896 w 231896"/>
                      <a:gd name="connsiteY0" fmla="*/ 0 h 675334"/>
                      <a:gd name="connsiteX1" fmla="*/ 227488 w 231896"/>
                      <a:gd name="connsiteY1" fmla="*/ 14202 h 675334"/>
                      <a:gd name="connsiteX2" fmla="*/ 223047 w 231896"/>
                      <a:gd name="connsiteY2" fmla="*/ 58252 h 675334"/>
                      <a:gd name="connsiteX3" fmla="*/ 223047 w 231896"/>
                      <a:gd name="connsiteY3" fmla="*/ 675334 h 675334"/>
                      <a:gd name="connsiteX4" fmla="*/ 0 w 231896"/>
                      <a:gd name="connsiteY4" fmla="*/ 668984 h 675334"/>
                      <a:gd name="connsiteX5" fmla="*/ 107950 w 231896"/>
                      <a:gd name="connsiteY5" fmla="*/ 271355 h 675334"/>
                      <a:gd name="connsiteX6" fmla="*/ 214353 w 231896"/>
                      <a:gd name="connsiteY6" fmla="*/ 14474 h 675334"/>
                      <a:gd name="connsiteX7" fmla="*/ 231896 w 231896"/>
                      <a:gd name="connsiteY7" fmla="*/ 0 h 675334"/>
                      <a:gd name="connsiteX0" fmla="*/ 231896 w 231896"/>
                      <a:gd name="connsiteY0" fmla="*/ 0 h 675334"/>
                      <a:gd name="connsiteX1" fmla="*/ 227488 w 231896"/>
                      <a:gd name="connsiteY1" fmla="*/ 14202 h 675334"/>
                      <a:gd name="connsiteX2" fmla="*/ 223047 w 231896"/>
                      <a:gd name="connsiteY2" fmla="*/ 58252 h 675334"/>
                      <a:gd name="connsiteX3" fmla="*/ 223047 w 231896"/>
                      <a:gd name="connsiteY3" fmla="*/ 675334 h 675334"/>
                      <a:gd name="connsiteX4" fmla="*/ 0 w 231896"/>
                      <a:gd name="connsiteY4" fmla="*/ 668984 h 675334"/>
                      <a:gd name="connsiteX5" fmla="*/ 107950 w 231896"/>
                      <a:gd name="connsiteY5" fmla="*/ 271355 h 675334"/>
                      <a:gd name="connsiteX6" fmla="*/ 214353 w 231896"/>
                      <a:gd name="connsiteY6" fmla="*/ 14474 h 675334"/>
                      <a:gd name="connsiteX7" fmla="*/ 231896 w 231896"/>
                      <a:gd name="connsiteY7" fmla="*/ 0 h 675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1896" h="675334">
                        <a:moveTo>
                          <a:pt x="231896" y="0"/>
                        </a:moveTo>
                        <a:lnTo>
                          <a:pt x="227488" y="14202"/>
                        </a:lnTo>
                        <a:cubicBezTo>
                          <a:pt x="224576" y="28431"/>
                          <a:pt x="223047" y="43163"/>
                          <a:pt x="223047" y="58252"/>
                        </a:cubicBezTo>
                        <a:lnTo>
                          <a:pt x="223047" y="675334"/>
                        </a:lnTo>
                        <a:lnTo>
                          <a:pt x="0" y="668984"/>
                        </a:lnTo>
                        <a:cubicBezTo>
                          <a:pt x="73025" y="572424"/>
                          <a:pt x="107950" y="406015"/>
                          <a:pt x="107950" y="271355"/>
                        </a:cubicBezTo>
                        <a:cubicBezTo>
                          <a:pt x="107950" y="171037"/>
                          <a:pt x="148612" y="80216"/>
                          <a:pt x="214353" y="14474"/>
                        </a:cubicBezTo>
                        <a:lnTo>
                          <a:pt x="231896" y="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四角形: 上の 2 つの角を丸める 249">
                    <a:extLst>
                      <a:ext uri="{FF2B5EF4-FFF2-40B4-BE49-F238E27FC236}">
                        <a16:creationId xmlns:a16="http://schemas.microsoft.com/office/drawing/2014/main" id="{FAAF6A1E-87FA-2452-4CEB-45B65DB83051}"/>
                      </a:ext>
                    </a:extLst>
                  </p:cNvPr>
                  <p:cNvSpPr/>
                  <p:nvPr/>
                </p:nvSpPr>
                <p:spPr>
                  <a:xfrm>
                    <a:off x="159746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AD6C3AD6-9302-5F8F-C8CC-1FC28B50C5A1}"/>
                      </a:ext>
                    </a:extLst>
                  </p:cNvPr>
                  <p:cNvSpPr/>
                  <p:nvPr/>
                </p:nvSpPr>
                <p:spPr>
                  <a:xfrm>
                    <a:off x="1768870" y="2287914"/>
                    <a:ext cx="507652" cy="3939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07652" h="393957">
                        <a:moveTo>
                          <a:pt x="162037" y="0"/>
                        </a:moveTo>
                        <a:lnTo>
                          <a:pt x="345615" y="0"/>
                        </a:lnTo>
                        <a:lnTo>
                          <a:pt x="368206" y="233831"/>
                        </a:lnTo>
                        <a:lnTo>
                          <a:pt x="418392" y="233831"/>
                        </a:lnTo>
                        <a:cubicBezTo>
                          <a:pt x="441934" y="233831"/>
                          <a:pt x="464919" y="236217"/>
                          <a:pt x="487118" y="240759"/>
                        </a:cubicBezTo>
                        <a:lnTo>
                          <a:pt x="490977" y="241957"/>
                        </a:lnTo>
                        <a:lnTo>
                          <a:pt x="502495" y="258444"/>
                        </a:lnTo>
                        <a:cubicBezTo>
                          <a:pt x="505876" y="265786"/>
                          <a:pt x="507652" y="273388"/>
                          <a:pt x="507652" y="281174"/>
                        </a:cubicBezTo>
                        <a:cubicBezTo>
                          <a:pt x="507652" y="343462"/>
                          <a:pt x="394010" y="393957"/>
                          <a:pt x="253826" y="393957"/>
                        </a:cubicBezTo>
                        <a:cubicBezTo>
                          <a:pt x="113642" y="393957"/>
                          <a:pt x="0" y="343462"/>
                          <a:pt x="0" y="281174"/>
                        </a:cubicBezTo>
                        <a:cubicBezTo>
                          <a:pt x="0" y="273388"/>
                          <a:pt x="1776" y="265786"/>
                          <a:pt x="5157" y="258444"/>
                        </a:cubicBezTo>
                        <a:lnTo>
                          <a:pt x="16327" y="242455"/>
                        </a:lnTo>
                        <a:lnTo>
                          <a:pt x="21791" y="240759"/>
                        </a:lnTo>
                        <a:cubicBezTo>
                          <a:pt x="43990" y="236217"/>
                          <a:pt x="66975" y="233831"/>
                          <a:pt x="90517" y="233831"/>
                        </a:cubicBezTo>
                        <a:lnTo>
                          <a:pt x="139446" y="23383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91101F87-1223-67A5-C73E-B6F08D269283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月 252">
                    <a:extLst>
                      <a:ext uri="{FF2B5EF4-FFF2-40B4-BE49-F238E27FC236}">
                        <a16:creationId xmlns:a16="http://schemas.microsoft.com/office/drawing/2014/main" id="{32CFBEA5-51E9-4E02-BB89-5D6D04B06F5A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31AF7931-A3BB-FEC1-B62D-C6FFC11FF006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D61265B7-5659-A6A8-7ACC-7FE1D39AB5A0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50" y="1324955"/>
                    <a:ext cx="1138491" cy="1074143"/>
                    <a:chOff x="4049500" y="3943262"/>
                    <a:chExt cx="834570" cy="787399"/>
                  </a:xfrm>
                </p:grpSpPr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4F21F446-A64E-648D-1463-142BB47D0B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2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84B99E62-C3BF-3EB7-A85D-938C3E566E8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77">
                          <a:extLst>
                            <a:ext uri="{FF2B5EF4-FFF2-40B4-BE49-F238E27FC236}">
                              <a16:creationId xmlns:a16="http://schemas.microsoft.com/office/drawing/2014/main" id="{A52FE6E6-BB85-B250-C22B-BFEF02D014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78">
                          <a:extLst>
                            <a:ext uri="{FF2B5EF4-FFF2-40B4-BE49-F238E27FC236}">
                              <a16:creationId xmlns:a16="http://schemas.microsoft.com/office/drawing/2014/main" id="{DF0768E7-AC99-A53C-EB8F-CA1844CB1A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42CBF3D4-5EAE-8FE1-BB1D-0171BE03D92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75">
                          <a:extLst>
                            <a:ext uri="{FF2B5EF4-FFF2-40B4-BE49-F238E27FC236}">
                              <a16:creationId xmlns:a16="http://schemas.microsoft.com/office/drawing/2014/main" id="{BD12C002-359B-A256-6415-ADDF86D9F0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76">
                          <a:extLst>
                            <a:ext uri="{FF2B5EF4-FFF2-40B4-BE49-F238E27FC236}">
                              <a16:creationId xmlns:a16="http://schemas.microsoft.com/office/drawing/2014/main" id="{06CD9F94-F188-779A-1EBD-73204FF544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74">
                        <a:extLst>
                          <a:ext uri="{FF2B5EF4-FFF2-40B4-BE49-F238E27FC236}">
                            <a16:creationId xmlns:a16="http://schemas.microsoft.com/office/drawing/2014/main" id="{FF722A21-EADB-CE70-1190-7E81705854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CBF9362E-EBAE-3510-64CA-D3B90F502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48904" y="4608058"/>
                      <a:ext cx="219757" cy="46016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80 w 3210498"/>
                        <a:gd name="connsiteY0" fmla="*/ 144934 h 491219"/>
                        <a:gd name="connsiteX1" fmla="*/ 1553454 w 3210498"/>
                        <a:gd name="connsiteY1" fmla="*/ 0 h 491219"/>
                        <a:gd name="connsiteX2" fmla="*/ 3210498 w 3210498"/>
                        <a:gd name="connsiteY2" fmla="*/ 144934 h 491219"/>
                        <a:gd name="connsiteX3" fmla="*/ 1605289 w 3210498"/>
                        <a:gd name="connsiteY3" fmla="*/ 491219 h 491219"/>
                        <a:gd name="connsiteX4" fmla="*/ 80 w 3210498"/>
                        <a:gd name="connsiteY4" fmla="*/ 144934 h 491219"/>
                        <a:gd name="connsiteX0" fmla="*/ 15 w 3210433"/>
                        <a:gd name="connsiteY0" fmla="*/ 63058 h 409343"/>
                        <a:gd name="connsiteX1" fmla="*/ 1631158 w 3210433"/>
                        <a:gd name="connsiteY1" fmla="*/ 6447 h 409343"/>
                        <a:gd name="connsiteX2" fmla="*/ 3210433 w 3210433"/>
                        <a:gd name="connsiteY2" fmla="*/ 63058 h 409343"/>
                        <a:gd name="connsiteX3" fmla="*/ 1605224 w 3210433"/>
                        <a:gd name="connsiteY3" fmla="*/ 409343 h 409343"/>
                        <a:gd name="connsiteX4" fmla="*/ 15 w 3210433"/>
                        <a:gd name="connsiteY4" fmla="*/ 63058 h 409343"/>
                        <a:gd name="connsiteX0" fmla="*/ 9540 w 3219958"/>
                        <a:gd name="connsiteY0" fmla="*/ 87590 h 433875"/>
                        <a:gd name="connsiteX1" fmla="*/ 1640683 w 3219958"/>
                        <a:gd name="connsiteY1" fmla="*/ 30979 h 433875"/>
                        <a:gd name="connsiteX2" fmla="*/ 3219958 w 3219958"/>
                        <a:gd name="connsiteY2" fmla="*/ 87590 h 433875"/>
                        <a:gd name="connsiteX3" fmla="*/ 1614749 w 3219958"/>
                        <a:gd name="connsiteY3" fmla="*/ 433875 h 433875"/>
                        <a:gd name="connsiteX4" fmla="*/ 9540 w 3219958"/>
                        <a:gd name="connsiteY4" fmla="*/ 87590 h 433875"/>
                        <a:gd name="connsiteX0" fmla="*/ 9540 w 3249383"/>
                        <a:gd name="connsiteY0" fmla="*/ 97679 h 443964"/>
                        <a:gd name="connsiteX1" fmla="*/ 1640683 w 3249383"/>
                        <a:gd name="connsiteY1" fmla="*/ 41068 h 443964"/>
                        <a:gd name="connsiteX2" fmla="*/ 3219958 w 3249383"/>
                        <a:gd name="connsiteY2" fmla="*/ 97679 h 443964"/>
                        <a:gd name="connsiteX3" fmla="*/ 1614749 w 3249383"/>
                        <a:gd name="connsiteY3" fmla="*/ 443964 h 443964"/>
                        <a:gd name="connsiteX4" fmla="*/ 9540 w 3249383"/>
                        <a:gd name="connsiteY4" fmla="*/ 97679 h 443964"/>
                        <a:gd name="connsiteX0" fmla="*/ 18956 w 3258799"/>
                        <a:gd name="connsiteY0" fmla="*/ 97679 h 443964"/>
                        <a:gd name="connsiteX1" fmla="*/ 1650099 w 3258799"/>
                        <a:gd name="connsiteY1" fmla="*/ 41068 h 443964"/>
                        <a:gd name="connsiteX2" fmla="*/ 3229374 w 3258799"/>
                        <a:gd name="connsiteY2" fmla="*/ 97679 h 443964"/>
                        <a:gd name="connsiteX3" fmla="*/ 1624165 w 3258799"/>
                        <a:gd name="connsiteY3" fmla="*/ 443964 h 443964"/>
                        <a:gd name="connsiteX4" fmla="*/ 18956 w 3258799"/>
                        <a:gd name="connsiteY4" fmla="*/ 97679 h 443964"/>
                        <a:gd name="connsiteX0" fmla="*/ 25 w 3210465"/>
                        <a:gd name="connsiteY0" fmla="*/ 34099 h 380384"/>
                        <a:gd name="connsiteX1" fmla="*/ 1631163 w 3210465"/>
                        <a:gd name="connsiteY1" fmla="*/ 12819 h 380384"/>
                        <a:gd name="connsiteX2" fmla="*/ 3210443 w 3210465"/>
                        <a:gd name="connsiteY2" fmla="*/ 34099 h 380384"/>
                        <a:gd name="connsiteX3" fmla="*/ 1605234 w 3210465"/>
                        <a:gd name="connsiteY3" fmla="*/ 380384 h 380384"/>
                        <a:gd name="connsiteX4" fmla="*/ 25 w 3210465"/>
                        <a:gd name="connsiteY4" fmla="*/ 34099 h 380384"/>
                        <a:gd name="connsiteX0" fmla="*/ 30451 w 3240891"/>
                        <a:gd name="connsiteY0" fmla="*/ 119377 h 465662"/>
                        <a:gd name="connsiteX1" fmla="*/ 1661589 w 3240891"/>
                        <a:gd name="connsiteY1" fmla="*/ 98097 h 465662"/>
                        <a:gd name="connsiteX2" fmla="*/ 3240869 w 3240891"/>
                        <a:gd name="connsiteY2" fmla="*/ 119377 h 465662"/>
                        <a:gd name="connsiteX3" fmla="*/ 1635660 w 3240891"/>
                        <a:gd name="connsiteY3" fmla="*/ 465662 h 465662"/>
                        <a:gd name="connsiteX4" fmla="*/ 30451 w 3240891"/>
                        <a:gd name="connsiteY4" fmla="*/ 119377 h 465662"/>
                        <a:gd name="connsiteX0" fmla="*/ 30451 w 3263447"/>
                        <a:gd name="connsiteY0" fmla="*/ 119377 h 465662"/>
                        <a:gd name="connsiteX1" fmla="*/ 1661589 w 3263447"/>
                        <a:gd name="connsiteY1" fmla="*/ 98097 h 465662"/>
                        <a:gd name="connsiteX2" fmla="*/ 3240869 w 3263447"/>
                        <a:gd name="connsiteY2" fmla="*/ 119377 h 465662"/>
                        <a:gd name="connsiteX3" fmla="*/ 1635660 w 3263447"/>
                        <a:gd name="connsiteY3" fmla="*/ 465662 h 465662"/>
                        <a:gd name="connsiteX4" fmla="*/ 30451 w 3263447"/>
                        <a:gd name="connsiteY4" fmla="*/ 119377 h 465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63447" h="465662">
                          <a:moveTo>
                            <a:pt x="30451" y="119377"/>
                          </a:moveTo>
                          <a:cubicBezTo>
                            <a:pt x="242148" y="-136196"/>
                            <a:pt x="775057" y="98097"/>
                            <a:pt x="1661589" y="98097"/>
                          </a:cubicBezTo>
                          <a:cubicBezTo>
                            <a:pt x="2548121" y="98097"/>
                            <a:pt x="3063733" y="-118535"/>
                            <a:pt x="3240869" y="119377"/>
                          </a:cubicBezTo>
                          <a:cubicBezTo>
                            <a:pt x="3418005" y="357289"/>
                            <a:pt x="2522192" y="465662"/>
                            <a:pt x="1635660" y="465662"/>
                          </a:cubicBezTo>
                          <a:cubicBezTo>
                            <a:pt x="749128" y="465662"/>
                            <a:pt x="-181246" y="374950"/>
                            <a:pt x="30451" y="119377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正方形/長方形 67">
                      <a:extLst>
                        <a:ext uri="{FF2B5EF4-FFF2-40B4-BE49-F238E27FC236}">
                          <a16:creationId xmlns:a16="http://schemas.microsoft.com/office/drawing/2014/main" id="{52268075-48FA-F8F6-EE13-8F8F0559E2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31E26813-EE4E-30FC-6A72-CFC1257CA07F}"/>
                      </a:ext>
                    </a:extLst>
                  </p:cNvPr>
                  <p:cNvSpPr/>
                  <p:nvPr/>
                </p:nvSpPr>
                <p:spPr>
                  <a:xfrm flipH="1">
                    <a:off x="1740049" y="2516757"/>
                    <a:ext cx="577298" cy="238243"/>
                  </a:xfrm>
                  <a:custGeom>
                    <a:avLst/>
                    <a:gdLst>
                      <a:gd name="connsiteX0" fmla="*/ 519564 w 577298"/>
                      <a:gd name="connsiteY0" fmla="*/ 0 h 238243"/>
                      <a:gd name="connsiteX1" fmla="*/ 507936 w 577298"/>
                      <a:gd name="connsiteY1" fmla="*/ 35821 h 238243"/>
                      <a:gd name="connsiteX2" fmla="*/ 287151 w 577298"/>
                      <a:gd name="connsiteY2" fmla="*/ 126838 h 238243"/>
                      <a:gd name="connsiteX3" fmla="*/ 66366 w 577298"/>
                      <a:gd name="connsiteY3" fmla="*/ 35821 h 238243"/>
                      <a:gd name="connsiteX4" fmla="*/ 55927 w 577298"/>
                      <a:gd name="connsiteY4" fmla="*/ 3662 h 238243"/>
                      <a:gd name="connsiteX5" fmla="*/ 50418 w 577298"/>
                      <a:gd name="connsiteY5" fmla="*/ 4774 h 238243"/>
                      <a:gd name="connsiteX6" fmla="*/ 11945 w 577298"/>
                      <a:gd name="connsiteY6" fmla="*/ 30713 h 238243"/>
                      <a:gd name="connsiteX7" fmla="*/ 1815 w 577298"/>
                      <a:gd name="connsiteY7" fmla="*/ 55956 h 238243"/>
                      <a:gd name="connsiteX8" fmla="*/ 71678 w 577298"/>
                      <a:gd name="connsiteY8" fmla="*/ 208528 h 238243"/>
                      <a:gd name="connsiteX9" fmla="*/ 280406 w 577298"/>
                      <a:gd name="connsiteY9" fmla="*/ 180355 h 238243"/>
                      <a:gd name="connsiteX10" fmla="*/ 288649 w 577298"/>
                      <a:gd name="connsiteY10" fmla="*/ 159817 h 238243"/>
                      <a:gd name="connsiteX11" fmla="*/ 296891 w 577298"/>
                      <a:gd name="connsiteY11" fmla="*/ 180354 h 238243"/>
                      <a:gd name="connsiteX12" fmla="*/ 505619 w 577298"/>
                      <a:gd name="connsiteY12" fmla="*/ 208527 h 238243"/>
                      <a:gd name="connsiteX13" fmla="*/ 575483 w 577298"/>
                      <a:gd name="connsiteY13" fmla="*/ 55955 h 238243"/>
                      <a:gd name="connsiteX14" fmla="*/ 559294 w 577298"/>
                      <a:gd name="connsiteY14" fmla="*/ 15619 h 238243"/>
                      <a:gd name="connsiteX15" fmla="*/ 543210 w 577298"/>
                      <a:gd name="connsiteY15" fmla="*/ 4774 h 2382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77298" h="238243">
                        <a:moveTo>
                          <a:pt x="519564" y="0"/>
                        </a:moveTo>
                        <a:lnTo>
                          <a:pt x="507936" y="35821"/>
                        </a:lnTo>
                        <a:cubicBezTo>
                          <a:pt x="471560" y="89308"/>
                          <a:pt x="386403" y="126838"/>
                          <a:pt x="287151" y="126838"/>
                        </a:cubicBezTo>
                        <a:cubicBezTo>
                          <a:pt x="187899" y="126838"/>
                          <a:pt x="102742" y="89308"/>
                          <a:pt x="66366" y="35821"/>
                        </a:cubicBezTo>
                        <a:lnTo>
                          <a:pt x="55927" y="3662"/>
                        </a:lnTo>
                        <a:lnTo>
                          <a:pt x="50418" y="4774"/>
                        </a:lnTo>
                        <a:lnTo>
                          <a:pt x="11945" y="30713"/>
                        </a:lnTo>
                        <a:lnTo>
                          <a:pt x="1815" y="55956"/>
                        </a:lnTo>
                        <a:cubicBezTo>
                          <a:pt x="-7319" y="111189"/>
                          <a:pt x="18328" y="171933"/>
                          <a:pt x="71678" y="208528"/>
                        </a:cubicBezTo>
                        <a:cubicBezTo>
                          <a:pt x="142813" y="257322"/>
                          <a:pt x="236264" y="244709"/>
                          <a:pt x="280406" y="180355"/>
                        </a:cubicBezTo>
                        <a:lnTo>
                          <a:pt x="288649" y="159817"/>
                        </a:lnTo>
                        <a:lnTo>
                          <a:pt x="296891" y="180354"/>
                        </a:lnTo>
                        <a:cubicBezTo>
                          <a:pt x="341033" y="244708"/>
                          <a:pt x="434484" y="257321"/>
                          <a:pt x="505619" y="208527"/>
                        </a:cubicBezTo>
                        <a:cubicBezTo>
                          <a:pt x="558970" y="171932"/>
                          <a:pt x="584616" y="111188"/>
                          <a:pt x="575483" y="55955"/>
                        </a:cubicBezTo>
                        <a:lnTo>
                          <a:pt x="559294" y="15619"/>
                        </a:lnTo>
                        <a:lnTo>
                          <a:pt x="543210" y="477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22605FC9-A07F-D831-D67C-ED6AF936D66C}"/>
                  </a:ext>
                </a:extLst>
              </p:cNvPr>
              <p:cNvGrpSpPr/>
              <p:nvPr/>
            </p:nvGrpSpPr>
            <p:grpSpPr>
              <a:xfrm>
                <a:off x="1461606" y="1204156"/>
                <a:ext cx="960935" cy="977580"/>
                <a:chOff x="1461606" y="1204156"/>
                <a:chExt cx="960935" cy="977580"/>
              </a:xfrm>
            </p:grpSpPr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2F8735E1-D74D-D6CF-488C-335F8F4D1011}"/>
                    </a:ext>
                  </a:extLst>
                </p:cNvPr>
                <p:cNvGrpSpPr/>
                <p:nvPr/>
              </p:nvGrpSpPr>
              <p:grpSpPr>
                <a:xfrm>
                  <a:off x="1644084" y="1626259"/>
                  <a:ext cx="778457" cy="280212"/>
                  <a:chOff x="1644084" y="1626259"/>
                  <a:chExt cx="778457" cy="280212"/>
                </a:xfrm>
              </p:grpSpPr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9612CB84-3F4C-9750-49DD-288ECB4C24C6}"/>
                      </a:ext>
                    </a:extLst>
                  </p:cNvPr>
                  <p:cNvSpPr/>
                  <p:nvPr/>
                </p:nvSpPr>
                <p:spPr>
                  <a:xfrm>
                    <a:off x="1644084" y="1626259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DCF4C725-70FC-B597-9B78-DE036CBC2C6C}"/>
                      </a:ext>
                    </a:extLst>
                  </p:cNvPr>
                  <p:cNvSpPr/>
                  <p:nvPr/>
                </p:nvSpPr>
                <p:spPr>
                  <a:xfrm>
                    <a:off x="2198480" y="1626259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77D4DBD2-0A4C-CF85-3F3D-381802C487E2}"/>
                      </a:ext>
                    </a:extLst>
                  </p:cNvPr>
                  <p:cNvSpPr/>
                  <p:nvPr/>
                </p:nvSpPr>
                <p:spPr>
                  <a:xfrm>
                    <a:off x="1665196" y="1749781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BAB717F0-7F17-3300-3560-283A2380F23B}"/>
                      </a:ext>
                    </a:extLst>
                  </p:cNvPr>
                  <p:cNvSpPr/>
                  <p:nvPr/>
                </p:nvSpPr>
                <p:spPr>
                  <a:xfrm>
                    <a:off x="2203648" y="1749781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551FB82C-7E9E-E593-736A-42F5B5A7F56C}"/>
                    </a:ext>
                  </a:extLst>
                </p:cNvPr>
                <p:cNvGrpSpPr/>
                <p:nvPr/>
              </p:nvGrpSpPr>
              <p:grpSpPr>
                <a:xfrm>
                  <a:off x="1461606" y="1204156"/>
                  <a:ext cx="957826" cy="977580"/>
                  <a:chOff x="1461606" y="1204156"/>
                  <a:chExt cx="957826" cy="977580"/>
                </a:xfrm>
              </p:grpSpPr>
              <p:sp>
                <p:nvSpPr>
                  <p:cNvPr id="234" name="楕円 22">
                    <a:extLst>
                      <a:ext uri="{FF2B5EF4-FFF2-40B4-BE49-F238E27FC236}">
                        <a16:creationId xmlns:a16="http://schemas.microsoft.com/office/drawing/2014/main" id="{BB9B2C0D-9C2C-B747-947B-048C48FE665C}"/>
                      </a:ext>
                    </a:extLst>
                  </p:cNvPr>
                  <p:cNvSpPr/>
                  <p:nvPr/>
                </p:nvSpPr>
                <p:spPr>
                  <a:xfrm>
                    <a:off x="2308669" y="1454369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2">
                    <a:extLst>
                      <a:ext uri="{FF2B5EF4-FFF2-40B4-BE49-F238E27FC236}">
                        <a16:creationId xmlns:a16="http://schemas.microsoft.com/office/drawing/2014/main" id="{D588CD3C-6755-21BE-D41C-A7974ECDDC06}"/>
                      </a:ext>
                    </a:extLst>
                  </p:cNvPr>
                  <p:cNvSpPr/>
                  <p:nvPr/>
                </p:nvSpPr>
                <p:spPr>
                  <a:xfrm>
                    <a:off x="1675919" y="1204156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2">
                    <a:extLst>
                      <a:ext uri="{FF2B5EF4-FFF2-40B4-BE49-F238E27FC236}">
                        <a16:creationId xmlns:a16="http://schemas.microsoft.com/office/drawing/2014/main" id="{EAB50E59-4B79-1BE4-CB5D-23AECBC5B866}"/>
                      </a:ext>
                    </a:extLst>
                  </p:cNvPr>
                  <p:cNvSpPr/>
                  <p:nvPr/>
                </p:nvSpPr>
                <p:spPr>
                  <a:xfrm>
                    <a:off x="1985481" y="1370844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2">
                    <a:extLst>
                      <a:ext uri="{FF2B5EF4-FFF2-40B4-BE49-F238E27FC236}">
                        <a16:creationId xmlns:a16="http://schemas.microsoft.com/office/drawing/2014/main" id="{FF6146D6-4319-5F62-DE98-B5E10194466C}"/>
                      </a:ext>
                    </a:extLst>
                  </p:cNvPr>
                  <p:cNvSpPr/>
                  <p:nvPr/>
                </p:nvSpPr>
                <p:spPr>
                  <a:xfrm>
                    <a:off x="1461606" y="1623256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2">
                    <a:extLst>
                      <a:ext uri="{FF2B5EF4-FFF2-40B4-BE49-F238E27FC236}">
                        <a16:creationId xmlns:a16="http://schemas.microsoft.com/office/drawing/2014/main" id="{2673AE1A-FF69-6E39-B832-905AF0CCE5FE}"/>
                      </a:ext>
                    </a:extLst>
                  </p:cNvPr>
                  <p:cNvSpPr/>
                  <p:nvPr/>
                </p:nvSpPr>
                <p:spPr>
                  <a:xfrm>
                    <a:off x="1604481" y="2013781"/>
                    <a:ext cx="110763" cy="167955"/>
                  </a:xfrm>
                  <a:custGeom>
                    <a:avLst/>
                    <a:gdLst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927222 h 1854444"/>
                      <a:gd name="connsiteX1" fmla="*/ 927222 w 1854444"/>
                      <a:gd name="connsiteY1" fmla="*/ 0 h 1854444"/>
                      <a:gd name="connsiteX2" fmla="*/ 1854444 w 1854444"/>
                      <a:gd name="connsiteY2" fmla="*/ 927222 h 1854444"/>
                      <a:gd name="connsiteX3" fmla="*/ 927222 w 1854444"/>
                      <a:gd name="connsiteY3" fmla="*/ 1854444 h 1854444"/>
                      <a:gd name="connsiteX4" fmla="*/ 0 w 1854444"/>
                      <a:gd name="connsiteY4" fmla="*/ 927222 h 1854444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  <a:gd name="connsiteX0" fmla="*/ 0 w 1854444"/>
                      <a:gd name="connsiteY0" fmla="*/ 1884754 h 2811976"/>
                      <a:gd name="connsiteX1" fmla="*/ 935849 w 1854444"/>
                      <a:gd name="connsiteY1" fmla="*/ 0 h 2811976"/>
                      <a:gd name="connsiteX2" fmla="*/ 1854444 w 1854444"/>
                      <a:gd name="connsiteY2" fmla="*/ 1884754 h 2811976"/>
                      <a:gd name="connsiteX3" fmla="*/ 927222 w 1854444"/>
                      <a:gd name="connsiteY3" fmla="*/ 2811976 h 2811976"/>
                      <a:gd name="connsiteX4" fmla="*/ 0 w 1854444"/>
                      <a:gd name="connsiteY4" fmla="*/ 1884754 h 281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54444" h="2811976">
                        <a:moveTo>
                          <a:pt x="0" y="1884754"/>
                        </a:moveTo>
                        <a:cubicBezTo>
                          <a:pt x="0" y="1372663"/>
                          <a:pt x="579033" y="638356"/>
                          <a:pt x="935849" y="0"/>
                        </a:cubicBezTo>
                        <a:cubicBezTo>
                          <a:pt x="1258159" y="646981"/>
                          <a:pt x="1854444" y="1372663"/>
                          <a:pt x="1854444" y="1884754"/>
                        </a:cubicBezTo>
                        <a:cubicBezTo>
                          <a:pt x="1854444" y="2396845"/>
                          <a:pt x="1439313" y="2811976"/>
                          <a:pt x="927222" y="2811976"/>
                        </a:cubicBezTo>
                        <a:cubicBezTo>
                          <a:pt x="415131" y="2811976"/>
                          <a:pt x="0" y="2396845"/>
                          <a:pt x="0" y="1884754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2FE9B55-A1E2-EEDB-D61C-D1AB2EEDD5DF}"/>
                </a:ext>
              </a:extLst>
            </p:cNvPr>
            <p:cNvGrpSpPr/>
            <p:nvPr/>
          </p:nvGrpSpPr>
          <p:grpSpPr>
            <a:xfrm>
              <a:off x="2191349" y="1770013"/>
              <a:ext cx="312172" cy="669649"/>
              <a:chOff x="2191349" y="1770013"/>
              <a:chExt cx="312172" cy="669649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B5CED5B-ABA6-0D19-6608-45C4F0D9568C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1621BE5-8BE6-6DC6-A1BC-1B750EAFC8D1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88610536-3945-243B-3FFC-856485986E45}"/>
                </a:ext>
              </a:extLst>
            </p:cNvPr>
            <p:cNvSpPr/>
            <p:nvPr/>
          </p:nvSpPr>
          <p:spPr>
            <a:xfrm rot="20542719">
              <a:off x="2308616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0EEE6D9-A5A6-4D0B-B4D6-A3FB94E8A8DA}"/>
                </a:ext>
              </a:extLst>
            </p:cNvPr>
            <p:cNvSpPr/>
            <p:nvPr/>
          </p:nvSpPr>
          <p:spPr>
            <a:xfrm>
              <a:off x="88048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2">
              <a:extLst>
                <a:ext uri="{FF2B5EF4-FFF2-40B4-BE49-F238E27FC236}">
                  <a16:creationId xmlns:a16="http://schemas.microsoft.com/office/drawing/2014/main" id="{F2E7075B-D3C2-EAD9-5031-3B58980EDFCA}"/>
                </a:ext>
              </a:extLst>
            </p:cNvPr>
            <p:cNvSpPr/>
            <p:nvPr/>
          </p:nvSpPr>
          <p:spPr>
            <a:xfrm>
              <a:off x="2441619" y="170929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4817219B-C4FD-E8E2-B43F-FA5215B3159D}"/>
              </a:ext>
            </a:extLst>
          </p:cNvPr>
          <p:cNvGrpSpPr/>
          <p:nvPr/>
        </p:nvGrpSpPr>
        <p:grpSpPr>
          <a:xfrm>
            <a:off x="3826882" y="1275905"/>
            <a:ext cx="1653009" cy="2256680"/>
            <a:chOff x="3826882" y="1275905"/>
            <a:chExt cx="1653009" cy="2256680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88678AEE-7EE1-1CCA-1972-6598487A3514}"/>
                </a:ext>
              </a:extLst>
            </p:cNvPr>
            <p:cNvSpPr/>
            <p:nvPr/>
          </p:nvSpPr>
          <p:spPr>
            <a:xfrm rot="18900000">
              <a:off x="5184854" y="2539033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588F8780-9369-76B3-5B37-AD820159F64C}"/>
                </a:ext>
              </a:extLst>
            </p:cNvPr>
            <p:cNvGrpSpPr/>
            <p:nvPr/>
          </p:nvGrpSpPr>
          <p:grpSpPr>
            <a:xfrm>
              <a:off x="4359717" y="1368607"/>
              <a:ext cx="1110259" cy="2163978"/>
              <a:chOff x="4384591" y="1368295"/>
              <a:chExt cx="1110259" cy="2163978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A7E5A0D9-73ED-962B-FC65-A0FDB69FEE20}"/>
                  </a:ext>
                </a:extLst>
              </p:cNvPr>
              <p:cNvGrpSpPr/>
              <p:nvPr/>
            </p:nvGrpSpPr>
            <p:grpSpPr>
              <a:xfrm>
                <a:off x="4384591" y="1368295"/>
                <a:ext cx="1110259" cy="2163978"/>
                <a:chOff x="4384591" y="1368295"/>
                <a:chExt cx="1110259" cy="2163978"/>
              </a:xfrm>
            </p:grpSpPr>
            <p:sp>
              <p:nvSpPr>
                <p:cNvPr id="203" name="正方形/長方形 202">
                  <a:extLst>
                    <a:ext uri="{FF2B5EF4-FFF2-40B4-BE49-F238E27FC236}">
                      <a16:creationId xmlns:a16="http://schemas.microsoft.com/office/drawing/2014/main" id="{97FED18C-AA3A-DFBF-B3A8-A11398944F15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1ADC8F0-18C9-CE01-D9BB-82E9CDE3BCE5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128">
                  <a:extLst>
                    <a:ext uri="{FF2B5EF4-FFF2-40B4-BE49-F238E27FC236}">
                      <a16:creationId xmlns:a16="http://schemas.microsoft.com/office/drawing/2014/main" id="{C2A79F77-51A3-205D-D4AF-A372AD3082E9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C0A51C40-8AF8-EB8B-5A47-F4D51C1C6007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FB29490-5937-B151-F1BD-D94075D8EFFA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ACBB09CA-BF8E-BE01-3D88-FAB7BFF2077E}"/>
                    </a:ext>
                  </a:extLst>
                </p:cNvPr>
                <p:cNvGrpSpPr/>
                <p:nvPr/>
              </p:nvGrpSpPr>
              <p:grpSpPr>
                <a:xfrm>
                  <a:off x="4408561" y="1431411"/>
                  <a:ext cx="1086289" cy="1024894"/>
                  <a:chOff x="2356000" y="880575"/>
                  <a:chExt cx="1086289" cy="1024894"/>
                </a:xfrm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543457BD-80F9-B517-9DAF-CE1189E3100A}"/>
                      </a:ext>
                    </a:extLst>
                  </p:cNvPr>
                  <p:cNvGrpSpPr/>
                  <p:nvPr/>
                </p:nvGrpSpPr>
                <p:grpSpPr>
                  <a:xfrm>
                    <a:off x="2356000" y="880575"/>
                    <a:ext cx="1086289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FD97643D-2EA2-EFBD-F553-1BB6B5FECC7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6" name="円/楕円 159">
                        <a:extLst>
                          <a:ext uri="{FF2B5EF4-FFF2-40B4-BE49-F238E27FC236}">
                            <a16:creationId xmlns:a16="http://schemas.microsoft.com/office/drawing/2014/main" id="{6C2D46C5-41D3-FEF9-E92D-62AF32F01C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7" name="円/楕円 160">
                        <a:extLst>
                          <a:ext uri="{FF2B5EF4-FFF2-40B4-BE49-F238E27FC236}">
                            <a16:creationId xmlns:a16="http://schemas.microsoft.com/office/drawing/2014/main" id="{DEF13BD2-8201-E82E-0DAB-F8698AC959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2" name="グループ化 221">
                      <a:extLst>
                        <a:ext uri="{FF2B5EF4-FFF2-40B4-BE49-F238E27FC236}">
                          <a16:creationId xmlns:a16="http://schemas.microsoft.com/office/drawing/2014/main" id="{686C3C3A-256F-7370-2EF6-43A48FE6CA6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4" name="円/楕円 157">
                        <a:extLst>
                          <a:ext uri="{FF2B5EF4-FFF2-40B4-BE49-F238E27FC236}">
                            <a16:creationId xmlns:a16="http://schemas.microsoft.com/office/drawing/2014/main" id="{47494A27-3720-CF0E-DF5E-149EF0A670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5" name="円/楕円 158">
                        <a:extLst>
                          <a:ext uri="{FF2B5EF4-FFF2-40B4-BE49-F238E27FC236}">
                            <a16:creationId xmlns:a16="http://schemas.microsoft.com/office/drawing/2014/main" id="{FB731005-F01E-AA4D-3302-301410FD3D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3" name="円/楕円 156">
                      <a:extLst>
                        <a:ext uri="{FF2B5EF4-FFF2-40B4-BE49-F238E27FC236}">
                          <a16:creationId xmlns:a16="http://schemas.microsoft.com/office/drawing/2014/main" id="{03CB00CC-3E0F-9097-4C32-1352FBD3E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" name="正方形/長方形 67">
                    <a:extLst>
                      <a:ext uri="{FF2B5EF4-FFF2-40B4-BE49-F238E27FC236}">
                        <a16:creationId xmlns:a16="http://schemas.microsoft.com/office/drawing/2014/main" id="{ACD87D22-7133-6B30-8765-790C3B7D1D82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08A6232E-A0A6-067C-8B61-12F1F88E5E7D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DC9D9D29-3F0F-29E6-68C6-DA81F4E33E8C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A91A6370-8226-B630-89C9-4C395F5FB87F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A34F813-9678-C7C6-ED07-AB11582A9677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C2EBEAAE-1C66-5424-3565-D352D62D25AD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F6A06D12-1C90-D56E-E5C2-18C01990A85B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9CC36AE8-7CD8-C3D7-D641-78C305569D9A}"/>
                  </a:ext>
                </a:extLst>
              </p:cNvPr>
              <p:cNvGrpSpPr/>
              <p:nvPr/>
            </p:nvGrpSpPr>
            <p:grpSpPr>
              <a:xfrm>
                <a:off x="4632234" y="1828468"/>
                <a:ext cx="645345" cy="156690"/>
                <a:chOff x="4632234" y="1878369"/>
                <a:chExt cx="645345" cy="156690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79DB1DB0-8C21-20ED-F6D2-3423D04E34E5}"/>
                    </a:ext>
                  </a:extLst>
                </p:cNvPr>
                <p:cNvSpPr/>
                <p:nvPr/>
              </p:nvSpPr>
              <p:spPr>
                <a:xfrm>
                  <a:off x="4632234" y="1878369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22C1F70-F6C6-3B35-E282-8A0403F877FD}"/>
                    </a:ext>
                  </a:extLst>
                </p:cNvPr>
                <p:cNvSpPr/>
                <p:nvPr/>
              </p:nvSpPr>
              <p:spPr>
                <a:xfrm>
                  <a:off x="5099977" y="1878369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4" name="楕円 22">
                <a:extLst>
                  <a:ext uri="{FF2B5EF4-FFF2-40B4-BE49-F238E27FC236}">
                    <a16:creationId xmlns:a16="http://schemas.microsoft.com/office/drawing/2014/main" id="{D66B8B50-8FDF-37CF-689C-726C83104604}"/>
                  </a:ext>
                </a:extLst>
              </p:cNvPr>
              <p:cNvSpPr/>
              <p:nvPr/>
            </p:nvSpPr>
            <p:spPr>
              <a:xfrm>
                <a:off x="4519131" y="212808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E971C52-3DFC-7C8F-8845-204B221778AB}"/>
                </a:ext>
              </a:extLst>
            </p:cNvPr>
            <p:cNvGrpSpPr/>
            <p:nvPr/>
          </p:nvGrpSpPr>
          <p:grpSpPr>
            <a:xfrm>
              <a:off x="5078305" y="1770013"/>
              <a:ext cx="312172" cy="669649"/>
              <a:chOff x="2191349" y="1770013"/>
              <a:chExt cx="312172" cy="669649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82319422-B160-AD4F-7B53-58A74CDB1A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E7CEE8A-4863-F315-DA5C-409BD7A646E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394CC14-7643-BCA4-20EB-A52E88D44045}"/>
                </a:ext>
              </a:extLst>
            </p:cNvPr>
            <p:cNvSpPr/>
            <p:nvPr/>
          </p:nvSpPr>
          <p:spPr>
            <a:xfrm rot="20542719">
              <a:off x="5218269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41A0D53B-594F-9369-97CD-E0119606A171}"/>
                </a:ext>
              </a:extLst>
            </p:cNvPr>
            <p:cNvSpPr/>
            <p:nvPr/>
          </p:nvSpPr>
          <p:spPr>
            <a:xfrm>
              <a:off x="4422098" y="1290752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23FE7623-3DD0-C55D-6F47-6CF1C7B604C2}"/>
                </a:ext>
              </a:extLst>
            </p:cNvPr>
            <p:cNvSpPr/>
            <p:nvPr/>
          </p:nvSpPr>
          <p:spPr>
            <a:xfrm rot="16200000">
              <a:off x="4658922" y="1624168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月 308">
              <a:extLst>
                <a:ext uri="{FF2B5EF4-FFF2-40B4-BE49-F238E27FC236}">
                  <a16:creationId xmlns:a16="http://schemas.microsoft.com/office/drawing/2014/main" id="{52109647-B06C-B1F9-05F3-D64BA43470D1}"/>
                </a:ext>
              </a:extLst>
            </p:cNvPr>
            <p:cNvSpPr/>
            <p:nvPr/>
          </p:nvSpPr>
          <p:spPr>
            <a:xfrm rot="16200000">
              <a:off x="5141675" y="1624170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楕円 22">
              <a:extLst>
                <a:ext uri="{FF2B5EF4-FFF2-40B4-BE49-F238E27FC236}">
                  <a16:creationId xmlns:a16="http://schemas.microsoft.com/office/drawing/2014/main" id="{449F5FD9-DD13-C967-F9BA-D04487E00C50}"/>
                </a:ext>
              </a:extLst>
            </p:cNvPr>
            <p:cNvSpPr/>
            <p:nvPr/>
          </p:nvSpPr>
          <p:spPr>
            <a:xfrm>
              <a:off x="4880020" y="153593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1" name="楕円 22">
              <a:extLst>
                <a:ext uri="{FF2B5EF4-FFF2-40B4-BE49-F238E27FC236}">
                  <a16:creationId xmlns:a16="http://schemas.microsoft.com/office/drawing/2014/main" id="{F9286122-B421-0087-0962-AF58EDAFC4C6}"/>
                </a:ext>
              </a:extLst>
            </p:cNvPr>
            <p:cNvSpPr/>
            <p:nvPr/>
          </p:nvSpPr>
          <p:spPr>
            <a:xfrm>
              <a:off x="4718094" y="127590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2" name="楕円 22">
              <a:extLst>
                <a:ext uri="{FF2B5EF4-FFF2-40B4-BE49-F238E27FC236}">
                  <a16:creationId xmlns:a16="http://schemas.microsoft.com/office/drawing/2014/main" id="{234C832C-BBAC-B411-9ABF-54211EFF7C88}"/>
                </a:ext>
              </a:extLst>
            </p:cNvPr>
            <p:cNvSpPr/>
            <p:nvPr/>
          </p:nvSpPr>
          <p:spPr>
            <a:xfrm>
              <a:off x="5127669" y="140925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3" name="楕円 22">
              <a:extLst>
                <a:ext uri="{FF2B5EF4-FFF2-40B4-BE49-F238E27FC236}">
                  <a16:creationId xmlns:a16="http://schemas.microsoft.com/office/drawing/2014/main" id="{2C4B6784-456A-8D26-FD91-40776C176FD6}"/>
                </a:ext>
              </a:extLst>
            </p:cNvPr>
            <p:cNvSpPr/>
            <p:nvPr/>
          </p:nvSpPr>
          <p:spPr>
            <a:xfrm>
              <a:off x="4475207" y="164261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4" name="楕円 22">
              <a:extLst>
                <a:ext uri="{FF2B5EF4-FFF2-40B4-BE49-F238E27FC236}">
                  <a16:creationId xmlns:a16="http://schemas.microsoft.com/office/drawing/2014/main" id="{EB9F0B67-4D1F-AB7C-8407-6A5D837DFDD1}"/>
                </a:ext>
              </a:extLst>
            </p:cNvPr>
            <p:cNvSpPr/>
            <p:nvPr/>
          </p:nvSpPr>
          <p:spPr>
            <a:xfrm>
              <a:off x="5141295" y="169090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5" name="円/楕円 27">
              <a:extLst>
                <a:ext uri="{FF2B5EF4-FFF2-40B4-BE49-F238E27FC236}">
                  <a16:creationId xmlns:a16="http://schemas.microsoft.com/office/drawing/2014/main" id="{E17CE2A9-12DF-8343-4326-91D4519A1E43}"/>
                </a:ext>
              </a:extLst>
            </p:cNvPr>
            <p:cNvSpPr/>
            <p:nvPr/>
          </p:nvSpPr>
          <p:spPr>
            <a:xfrm>
              <a:off x="4772454" y="2255855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正方形/長方形 67">
              <a:extLst>
                <a:ext uri="{FF2B5EF4-FFF2-40B4-BE49-F238E27FC236}">
                  <a16:creationId xmlns:a16="http://schemas.microsoft.com/office/drawing/2014/main" id="{2CA3AC43-88AB-EE93-4F9F-72C4FE537513}"/>
                </a:ext>
              </a:extLst>
            </p:cNvPr>
            <p:cNvSpPr/>
            <p:nvPr/>
          </p:nvSpPr>
          <p:spPr>
            <a:xfrm>
              <a:off x="4893334" y="2166224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66729A7D-6434-2B19-47CB-529D2A8EE6A6}"/>
                </a:ext>
              </a:extLst>
            </p:cNvPr>
            <p:cNvSpPr/>
            <p:nvPr/>
          </p:nvSpPr>
          <p:spPr>
            <a:xfrm>
              <a:off x="382688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8B4F89AE-5834-F2EA-6CA7-E60E5F97D18D}"/>
              </a:ext>
            </a:extLst>
          </p:cNvPr>
          <p:cNvGrpSpPr/>
          <p:nvPr/>
        </p:nvGrpSpPr>
        <p:grpSpPr>
          <a:xfrm>
            <a:off x="6817732" y="1167713"/>
            <a:ext cx="1643066" cy="2364872"/>
            <a:chOff x="6817732" y="1167713"/>
            <a:chExt cx="1643066" cy="2364872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32D814D3-5247-510B-9A8E-0A4F03A1CDE9}"/>
                </a:ext>
              </a:extLst>
            </p:cNvPr>
            <p:cNvSpPr/>
            <p:nvPr/>
          </p:nvSpPr>
          <p:spPr>
            <a:xfrm rot="18900000">
              <a:off x="8165761" y="2548999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2928FDC-9A81-741A-045F-18AFAA16ECA7}"/>
                </a:ext>
              </a:extLst>
            </p:cNvPr>
            <p:cNvGrpSpPr/>
            <p:nvPr/>
          </p:nvGrpSpPr>
          <p:grpSpPr>
            <a:xfrm>
              <a:off x="7301281" y="1167713"/>
              <a:ext cx="1153184" cy="2364872"/>
              <a:chOff x="7326155" y="1167401"/>
              <a:chExt cx="1153184" cy="2364872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1D35277-6AF8-E08F-B52E-50F16C0CE2EA}"/>
                  </a:ext>
                </a:extLst>
              </p:cNvPr>
              <p:cNvGrpSpPr/>
              <p:nvPr/>
            </p:nvGrpSpPr>
            <p:grpSpPr>
              <a:xfrm>
                <a:off x="7326155" y="1167401"/>
                <a:ext cx="1153184" cy="2364872"/>
                <a:chOff x="7326155" y="1167401"/>
                <a:chExt cx="1153184" cy="2364872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AA815FF6-65B9-4640-736B-8E4AF6E42705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988997" cy="1244358"/>
                  <a:chOff x="5818104" y="2287915"/>
                  <a:chExt cx="988997" cy="1244358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8585BCA2-427B-9736-49EC-C7E4207E546C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上の 2 つの角を丸める 39">
                    <a:extLst>
                      <a:ext uri="{FF2B5EF4-FFF2-40B4-BE49-F238E27FC236}">
                        <a16:creationId xmlns:a16="http://schemas.microsoft.com/office/drawing/2014/main" id="{393B98E1-927D-3831-D551-2A159B3A9C0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97201F12-6818-B80D-5C9F-62D6535F74D0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6B55AE33-D926-D294-DFA7-487127E07559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1642202-F778-A875-0D68-52AE518DF03D}"/>
                    </a:ext>
                  </a:extLst>
                </p:cNvPr>
                <p:cNvGrpSpPr/>
                <p:nvPr/>
              </p:nvGrpSpPr>
              <p:grpSpPr>
                <a:xfrm>
                  <a:off x="7326155" y="1167401"/>
                  <a:ext cx="1153184" cy="1280627"/>
                  <a:chOff x="3927963" y="3342038"/>
                  <a:chExt cx="1079765" cy="1199096"/>
                </a:xfrm>
              </p:grpSpPr>
              <p:sp>
                <p:nvSpPr>
                  <p:cNvPr id="24" name="円/楕円 351">
                    <a:extLst>
                      <a:ext uri="{FF2B5EF4-FFF2-40B4-BE49-F238E27FC236}">
                        <a16:creationId xmlns:a16="http://schemas.microsoft.com/office/drawing/2014/main" id="{26395C2D-6CFD-00C7-7268-826E88C1A8F9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D05C6B61-5C04-C561-94AA-56B2D5B4A93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5" y="3550779"/>
                    <a:ext cx="1049683" cy="990355"/>
                    <a:chOff x="1986974" y="3943262"/>
                    <a:chExt cx="834570" cy="787399"/>
                  </a:xfrm>
                </p:grpSpPr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B6969960-BD01-E91D-977E-463E89B3DC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2"/>
                      <a:ext cx="834570" cy="787399"/>
                      <a:chOff x="2791855" y="2017487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1" name="グループ化 30">
                        <a:extLst>
                          <a:ext uri="{FF2B5EF4-FFF2-40B4-BE49-F238E27FC236}">
                            <a16:creationId xmlns:a16="http://schemas.microsoft.com/office/drawing/2014/main" id="{69C94438-1AEA-5FAD-0789-BFD247AD2D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6" name="円/楕円 370">
                          <a:extLst>
                            <a:ext uri="{FF2B5EF4-FFF2-40B4-BE49-F238E27FC236}">
                              <a16:creationId xmlns:a16="http://schemas.microsoft.com/office/drawing/2014/main" id="{805F8F2D-3BD7-09AC-EBAF-090FE24478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7" name="円/楕円 371">
                          <a:extLst>
                            <a:ext uri="{FF2B5EF4-FFF2-40B4-BE49-F238E27FC236}">
                              <a16:creationId xmlns:a16="http://schemas.microsoft.com/office/drawing/2014/main" id="{1E0D4910-1793-373A-51CC-FEE1270D1E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2" name="グループ化 31">
                        <a:extLst>
                          <a:ext uri="{FF2B5EF4-FFF2-40B4-BE49-F238E27FC236}">
                            <a16:creationId xmlns:a16="http://schemas.microsoft.com/office/drawing/2014/main" id="{BC93E5BC-AC70-24B9-32B7-D8ABE0EC3DA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4" name="円/楕円 368">
                          <a:extLst>
                            <a:ext uri="{FF2B5EF4-FFF2-40B4-BE49-F238E27FC236}">
                              <a16:creationId xmlns:a16="http://schemas.microsoft.com/office/drawing/2014/main" id="{2D58C7DD-71BD-1AD1-9784-5E49C15FBE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5" name="円/楕円 369">
                          <a:extLst>
                            <a:ext uri="{FF2B5EF4-FFF2-40B4-BE49-F238E27FC236}">
                              <a16:creationId xmlns:a16="http://schemas.microsoft.com/office/drawing/2014/main" id="{23957D66-104C-C2C1-6C50-890F2D3FCD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3" name="円/楕円 367">
                        <a:extLst>
                          <a:ext uri="{FF2B5EF4-FFF2-40B4-BE49-F238E27FC236}">
                            <a16:creationId xmlns:a16="http://schemas.microsoft.com/office/drawing/2014/main" id="{28AE819E-AC0C-8719-0C69-080EDB4747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7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" name="正方形/長方形 67">
                      <a:extLst>
                        <a:ext uri="{FF2B5EF4-FFF2-40B4-BE49-F238E27FC236}">
                          <a16:creationId xmlns:a16="http://schemas.microsoft.com/office/drawing/2014/main" id="{C43CE1F3-EE77-ACCA-952E-991551EDC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6CD0A2B7-9BDB-DD8A-7F5A-F76437C8E0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6ED320A6-902C-BE27-C5DD-42DBE5BD809D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E39EEFA6-2E9F-9EA5-CBD5-C0FB3DCF55C3}"/>
                  </a:ext>
                </a:extLst>
              </p:cNvPr>
              <p:cNvGrpSpPr/>
              <p:nvPr/>
            </p:nvGrpSpPr>
            <p:grpSpPr>
              <a:xfrm>
                <a:off x="7575531" y="1704385"/>
                <a:ext cx="688634" cy="270406"/>
                <a:chOff x="7575531" y="1704385"/>
                <a:chExt cx="688634" cy="270406"/>
              </a:xfrm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DA9866DD-31F5-818F-1EF9-903AE6E431CF}"/>
                    </a:ext>
                  </a:extLst>
                </p:cNvPr>
                <p:cNvSpPr/>
                <p:nvPr/>
              </p:nvSpPr>
              <p:spPr>
                <a:xfrm rot="16200000">
                  <a:off x="764067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63F0EE57-479B-FD33-0871-E4DA189A94AB}"/>
                    </a:ext>
                  </a:extLst>
                </p:cNvPr>
                <p:cNvSpPr/>
                <p:nvPr/>
              </p:nvSpPr>
              <p:spPr>
                <a:xfrm rot="16200000">
                  <a:off x="813913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701DA339-1275-31EA-8D68-05A991A837FC}"/>
                    </a:ext>
                  </a:extLst>
                </p:cNvPr>
                <p:cNvSpPr/>
                <p:nvPr/>
              </p:nvSpPr>
              <p:spPr>
                <a:xfrm>
                  <a:off x="7575531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AB3ADBD8-B0A4-CA33-4773-16354030A389}"/>
                    </a:ext>
                  </a:extLst>
                </p:cNvPr>
                <p:cNvSpPr/>
                <p:nvPr/>
              </p:nvSpPr>
              <p:spPr>
                <a:xfrm>
                  <a:off x="8086563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7408F2B-0EAA-C75F-8B25-17F96481CBCA}"/>
                  </a:ext>
                </a:extLst>
              </p:cNvPr>
              <p:cNvGrpSpPr/>
              <p:nvPr/>
            </p:nvGrpSpPr>
            <p:grpSpPr>
              <a:xfrm>
                <a:off x="7482649" y="1406086"/>
                <a:ext cx="770369" cy="815837"/>
                <a:chOff x="7482649" y="1406086"/>
                <a:chExt cx="770369" cy="815837"/>
              </a:xfrm>
            </p:grpSpPr>
            <p:sp>
              <p:nvSpPr>
                <p:cNvPr id="8" name="楕円 22">
                  <a:extLst>
                    <a:ext uri="{FF2B5EF4-FFF2-40B4-BE49-F238E27FC236}">
                      <a16:creationId xmlns:a16="http://schemas.microsoft.com/office/drawing/2014/main" id="{3EFAB77D-A4A2-AC87-5AF5-90F72F233E71}"/>
                    </a:ext>
                  </a:extLst>
                </p:cNvPr>
                <p:cNvSpPr/>
                <p:nvPr/>
              </p:nvSpPr>
              <p:spPr>
                <a:xfrm>
                  <a:off x="7977949" y="15610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22">
                  <a:extLst>
                    <a:ext uri="{FF2B5EF4-FFF2-40B4-BE49-F238E27FC236}">
                      <a16:creationId xmlns:a16="http://schemas.microsoft.com/office/drawing/2014/main" id="{70471C81-8456-E0F3-2B14-F5877D5584CE}"/>
                    </a:ext>
                  </a:extLst>
                </p:cNvPr>
                <p:cNvSpPr/>
                <p:nvPr/>
              </p:nvSpPr>
              <p:spPr>
                <a:xfrm>
                  <a:off x="7716674" y="14060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22">
                  <a:extLst>
                    <a:ext uri="{FF2B5EF4-FFF2-40B4-BE49-F238E27FC236}">
                      <a16:creationId xmlns:a16="http://schemas.microsoft.com/office/drawing/2014/main" id="{132C130A-04D1-E2F4-BD74-6049C5F1996D}"/>
                    </a:ext>
                  </a:extLst>
                </p:cNvPr>
                <p:cNvSpPr/>
                <p:nvPr/>
              </p:nvSpPr>
              <p:spPr>
                <a:xfrm>
                  <a:off x="8142255" y="14253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22">
                  <a:extLst>
                    <a:ext uri="{FF2B5EF4-FFF2-40B4-BE49-F238E27FC236}">
                      <a16:creationId xmlns:a16="http://schemas.microsoft.com/office/drawing/2014/main" id="{0521CCD2-46E7-6E21-5F97-5A2F320AB3E6}"/>
                    </a:ext>
                  </a:extLst>
                </p:cNvPr>
                <p:cNvSpPr/>
                <p:nvPr/>
              </p:nvSpPr>
              <p:spPr>
                <a:xfrm>
                  <a:off x="7485030" y="16539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22">
                  <a:extLst>
                    <a:ext uri="{FF2B5EF4-FFF2-40B4-BE49-F238E27FC236}">
                      <a16:creationId xmlns:a16="http://schemas.microsoft.com/office/drawing/2014/main" id="{80918E3E-2D1F-AF05-155C-6B6F8B874188}"/>
                    </a:ext>
                  </a:extLst>
                </p:cNvPr>
                <p:cNvSpPr/>
                <p:nvPr/>
              </p:nvSpPr>
              <p:spPr>
                <a:xfrm>
                  <a:off x="7482649" y="20539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7" name="円/楕円 27">
              <a:extLst>
                <a:ext uri="{FF2B5EF4-FFF2-40B4-BE49-F238E27FC236}">
                  <a16:creationId xmlns:a16="http://schemas.microsoft.com/office/drawing/2014/main" id="{1050399A-3819-D174-9AA0-CC49E1F15EE3}"/>
                </a:ext>
              </a:extLst>
            </p:cNvPr>
            <p:cNvSpPr/>
            <p:nvPr/>
          </p:nvSpPr>
          <p:spPr>
            <a:xfrm>
              <a:off x="7751172" y="224611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8" name="正方形/長方形 67">
              <a:extLst>
                <a:ext uri="{FF2B5EF4-FFF2-40B4-BE49-F238E27FC236}">
                  <a16:creationId xmlns:a16="http://schemas.microsoft.com/office/drawing/2014/main" id="{3CD8F134-1C06-3DC1-6A9A-B34DBC5ADC05}"/>
                </a:ext>
              </a:extLst>
            </p:cNvPr>
            <p:cNvSpPr/>
            <p:nvPr/>
          </p:nvSpPr>
          <p:spPr>
            <a:xfrm>
              <a:off x="7872052" y="2156487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B0E7C427-F096-2E70-99E6-0B1C8AC2B08A}"/>
                </a:ext>
              </a:extLst>
            </p:cNvPr>
            <p:cNvGrpSpPr/>
            <p:nvPr/>
          </p:nvGrpSpPr>
          <p:grpSpPr>
            <a:xfrm>
              <a:off x="8050105" y="1770013"/>
              <a:ext cx="312172" cy="669649"/>
              <a:chOff x="2191349" y="1770013"/>
              <a:chExt cx="312172" cy="669649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7227328-9721-59E7-4194-0B9B30935296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DB879C1-A5FA-C947-11BA-5ED70B5AC89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D7C07787-7E14-E60E-0421-B92F9D8DD906}"/>
                </a:ext>
              </a:extLst>
            </p:cNvPr>
            <p:cNvSpPr/>
            <p:nvPr/>
          </p:nvSpPr>
          <p:spPr>
            <a:xfrm rot="20542719">
              <a:off x="8190069" y="2118588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1F7978C2-7752-3333-084E-45C68389E56B}"/>
                </a:ext>
              </a:extLst>
            </p:cNvPr>
            <p:cNvSpPr/>
            <p:nvPr/>
          </p:nvSpPr>
          <p:spPr>
            <a:xfrm>
              <a:off x="6817732" y="19291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CDB0262D-0FF5-62EF-08FA-1DEBBF81BBD9}"/>
              </a:ext>
            </a:extLst>
          </p:cNvPr>
          <p:cNvGrpSpPr/>
          <p:nvPr/>
        </p:nvGrpSpPr>
        <p:grpSpPr>
          <a:xfrm>
            <a:off x="880482" y="4082035"/>
            <a:ext cx="1751054" cy="2361873"/>
            <a:chOff x="880482" y="4082035"/>
            <a:chExt cx="1751054" cy="2361873"/>
          </a:xfrm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C22D1EAA-450B-E602-905D-286786568541}"/>
                </a:ext>
              </a:extLst>
            </p:cNvPr>
            <p:cNvSpPr/>
            <p:nvPr/>
          </p:nvSpPr>
          <p:spPr>
            <a:xfrm rot="18900000">
              <a:off x="2250594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56E01A1-F34F-1DDA-100C-94A6BE0A9EE8}"/>
                </a:ext>
              </a:extLst>
            </p:cNvPr>
            <p:cNvGrpSpPr/>
            <p:nvPr/>
          </p:nvGrpSpPr>
          <p:grpSpPr>
            <a:xfrm>
              <a:off x="1364504" y="4082035"/>
              <a:ext cx="1267032" cy="2361873"/>
              <a:chOff x="1389378" y="4081723"/>
              <a:chExt cx="1267032" cy="2361873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AF5D9E2E-65C9-D66B-0AAB-BDB211B569D1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D530F736-18B1-E794-1DA2-835D914F772A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9849CB1A-97DA-B3A0-C2EE-5A45D69FDCFE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03E3C31C-893F-F74F-19D4-54376907FB6D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30BF93A-7833-B92D-AB17-F711ED7A3398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DEBBE3E5-E718-0C80-8575-CD7AA0671D55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4"/>
                  <a:chOff x="685503" y="3823242"/>
                  <a:chExt cx="1267032" cy="1218324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17030B0B-DA01-B8B1-6C9E-DF56E3E2D3E1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4"/>
                    <a:chOff x="878044" y="3848329"/>
                    <a:chExt cx="917606" cy="882331"/>
                  </a:xfrm>
                </p:grpSpPr>
                <p:sp>
                  <p:nvSpPr>
                    <p:cNvPr id="120" name="円/楕円 473">
                      <a:extLst>
                        <a:ext uri="{FF2B5EF4-FFF2-40B4-BE49-F238E27FC236}">
                          <a16:creationId xmlns:a16="http://schemas.microsoft.com/office/drawing/2014/main" id="{50C0C234-B8C4-B204-D66B-475B5F0495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5A9B75FA-66E2-E74C-067A-13F53339C9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6" name="グループ化 125">
                        <a:extLst>
                          <a:ext uri="{FF2B5EF4-FFF2-40B4-BE49-F238E27FC236}">
                            <a16:creationId xmlns:a16="http://schemas.microsoft.com/office/drawing/2014/main" id="{B93D0597-C806-3C50-9632-C8E6A899645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1" name="円/楕円 125">
                          <a:extLst>
                            <a:ext uri="{FF2B5EF4-FFF2-40B4-BE49-F238E27FC236}">
                              <a16:creationId xmlns:a16="http://schemas.microsoft.com/office/drawing/2014/main" id="{FF057FB7-A8ED-06B3-03D4-AD2245209C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2" name="円/楕円 126">
                          <a:extLst>
                            <a:ext uri="{FF2B5EF4-FFF2-40B4-BE49-F238E27FC236}">
                              <a16:creationId xmlns:a16="http://schemas.microsoft.com/office/drawing/2014/main" id="{3E8654BC-CB71-8E3F-70E1-202530CC88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7" name="グループ化 126">
                        <a:extLst>
                          <a:ext uri="{FF2B5EF4-FFF2-40B4-BE49-F238E27FC236}">
                            <a16:creationId xmlns:a16="http://schemas.microsoft.com/office/drawing/2014/main" id="{B7D386BD-761F-5371-537C-B5875644561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9" name="円/楕円 123">
                          <a:extLst>
                            <a:ext uri="{FF2B5EF4-FFF2-40B4-BE49-F238E27FC236}">
                              <a16:creationId xmlns:a16="http://schemas.microsoft.com/office/drawing/2014/main" id="{BA2AE0C9-69F7-42C1-0C13-B5F4332B6D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0" name="円/楕円 124">
                          <a:extLst>
                            <a:ext uri="{FF2B5EF4-FFF2-40B4-BE49-F238E27FC236}">
                              <a16:creationId xmlns:a16="http://schemas.microsoft.com/office/drawing/2014/main" id="{C119C9F6-F6D6-74F8-0FFB-CC6389BA20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8" name="円/楕円 122">
                        <a:extLst>
                          <a:ext uri="{FF2B5EF4-FFF2-40B4-BE49-F238E27FC236}">
                            <a16:creationId xmlns:a16="http://schemas.microsoft.com/office/drawing/2014/main" id="{7E5524BD-5366-5656-664E-2703F7C0F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27">
                      <a:extLst>
                        <a:ext uri="{FF2B5EF4-FFF2-40B4-BE49-F238E27FC236}">
                          <a16:creationId xmlns:a16="http://schemas.microsoft.com/office/drawing/2014/main" id="{ECD7FD53-8EDC-851C-6F75-5BD2B259484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円/楕円 27">
                      <a:extLst>
                        <a:ext uri="{FF2B5EF4-FFF2-40B4-BE49-F238E27FC236}">
                          <a16:creationId xmlns:a16="http://schemas.microsoft.com/office/drawing/2014/main" id="{65D7B2E5-FCBC-6EF7-51B0-EAB0F50056D8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64">
                      <a:extLst>
                        <a:ext uri="{FF2B5EF4-FFF2-40B4-BE49-F238E27FC236}">
                          <a16:creationId xmlns:a16="http://schemas.microsoft.com/office/drawing/2014/main" id="{B7B13E97-D400-7F88-0421-9CABB4655C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2E7C1584-6255-10B9-9477-CCF8CFCEF4E0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8CB983F-AE84-06AB-EA9D-E5DE44995A56}"/>
                  </a:ext>
                </a:extLst>
              </p:cNvPr>
              <p:cNvGrpSpPr/>
              <p:nvPr/>
            </p:nvGrpSpPr>
            <p:grpSpPr>
              <a:xfrm>
                <a:off x="1654542" y="4594954"/>
                <a:ext cx="745763" cy="231059"/>
                <a:chOff x="1615041" y="4569758"/>
                <a:chExt cx="824757" cy="231059"/>
              </a:xfrm>
            </p:grpSpPr>
            <p:sp>
              <p:nvSpPr>
                <p:cNvPr id="98" name="円/楕円 27">
                  <a:extLst>
                    <a:ext uri="{FF2B5EF4-FFF2-40B4-BE49-F238E27FC236}">
                      <a16:creationId xmlns:a16="http://schemas.microsoft.com/office/drawing/2014/main" id="{A44B32C2-1F90-78D0-82A7-18B3562F7045}"/>
                    </a:ext>
                  </a:extLst>
                </p:cNvPr>
                <p:cNvSpPr/>
                <p:nvPr/>
              </p:nvSpPr>
              <p:spPr>
                <a:xfrm>
                  <a:off x="1640781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27">
                  <a:extLst>
                    <a:ext uri="{FF2B5EF4-FFF2-40B4-BE49-F238E27FC236}">
                      <a16:creationId xmlns:a16="http://schemas.microsoft.com/office/drawing/2014/main" id="{7EBC41E6-53C9-1C3F-BD0D-0F6BB417CBA6}"/>
                    </a:ext>
                  </a:extLst>
                </p:cNvPr>
                <p:cNvSpPr/>
                <p:nvPr/>
              </p:nvSpPr>
              <p:spPr>
                <a:xfrm>
                  <a:off x="2201938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68E54072-96F5-35C3-19C8-3EF19DCF7C27}"/>
                    </a:ext>
                  </a:extLst>
                </p:cNvPr>
                <p:cNvGrpSpPr/>
                <p:nvPr/>
              </p:nvGrpSpPr>
              <p:grpSpPr>
                <a:xfrm>
                  <a:off x="1615041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06" name="円/楕円 27">
                    <a:extLst>
                      <a:ext uri="{FF2B5EF4-FFF2-40B4-BE49-F238E27FC236}">
                        <a16:creationId xmlns:a16="http://schemas.microsoft.com/office/drawing/2014/main" id="{FF6BC079-D60A-E8E9-666B-453409B0E01A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27">
                    <a:extLst>
                      <a:ext uri="{FF2B5EF4-FFF2-40B4-BE49-F238E27FC236}">
                        <a16:creationId xmlns:a16="http://schemas.microsoft.com/office/drawing/2014/main" id="{532DCA2F-FC57-9419-C359-9E73698A5D42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B166D832-A469-EB95-E831-6B7593EA29EF}"/>
                    </a:ext>
                  </a:extLst>
                </p:cNvPr>
                <p:cNvGrpSpPr/>
                <p:nvPr/>
              </p:nvGrpSpPr>
              <p:grpSpPr>
                <a:xfrm flipH="1">
                  <a:off x="2330323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04" name="円/楕円 27">
                    <a:extLst>
                      <a:ext uri="{FF2B5EF4-FFF2-40B4-BE49-F238E27FC236}">
                        <a16:creationId xmlns:a16="http://schemas.microsoft.com/office/drawing/2014/main" id="{96D44F61-781E-730A-813D-B3A4FA1CBB1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円/楕円 27">
                    <a:extLst>
                      <a:ext uri="{FF2B5EF4-FFF2-40B4-BE49-F238E27FC236}">
                        <a16:creationId xmlns:a16="http://schemas.microsoft.com/office/drawing/2014/main" id="{AAA8E630-B140-069A-11F2-C1D78AFF904F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DF9929F-D9A6-883A-B628-47B270951371}"/>
                    </a:ext>
                  </a:extLst>
                </p:cNvPr>
                <p:cNvSpPr/>
                <p:nvPr/>
              </p:nvSpPr>
              <p:spPr>
                <a:xfrm>
                  <a:off x="1734474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6B22092-A8DD-94BB-C9FB-CD5604D10C13}"/>
                    </a:ext>
                  </a:extLst>
                </p:cNvPr>
                <p:cNvSpPr/>
                <p:nvPr/>
              </p:nvSpPr>
              <p:spPr>
                <a:xfrm>
                  <a:off x="2154829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143C6290-76C9-04FC-A572-8957BD20345B}"/>
                  </a:ext>
                </a:extLst>
              </p:cNvPr>
              <p:cNvGrpSpPr/>
              <p:nvPr/>
            </p:nvGrpSpPr>
            <p:grpSpPr>
              <a:xfrm>
                <a:off x="1450653" y="4255966"/>
                <a:ext cx="945919" cy="858518"/>
                <a:chOff x="1450653" y="4255966"/>
                <a:chExt cx="945919" cy="858518"/>
              </a:xfrm>
            </p:grpSpPr>
            <p:sp>
              <p:nvSpPr>
                <p:cNvPr id="91" name="楕円 22">
                  <a:extLst>
                    <a:ext uri="{FF2B5EF4-FFF2-40B4-BE49-F238E27FC236}">
                      <a16:creationId xmlns:a16="http://schemas.microsoft.com/office/drawing/2014/main" id="{814FB76E-628A-5F7D-447F-A5AD95C83D87}"/>
                    </a:ext>
                  </a:extLst>
                </p:cNvPr>
                <p:cNvSpPr/>
                <p:nvPr/>
              </p:nvSpPr>
              <p:spPr>
                <a:xfrm>
                  <a:off x="2285809" y="44109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22">
                  <a:extLst>
                    <a:ext uri="{FF2B5EF4-FFF2-40B4-BE49-F238E27FC236}">
                      <a16:creationId xmlns:a16="http://schemas.microsoft.com/office/drawing/2014/main" id="{D58EBC8F-5829-8DA3-9817-3850E77A8CFE}"/>
                    </a:ext>
                  </a:extLst>
                </p:cNvPr>
                <p:cNvSpPr/>
                <p:nvPr/>
              </p:nvSpPr>
              <p:spPr>
                <a:xfrm>
                  <a:off x="2024534" y="42559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22">
                  <a:extLst>
                    <a:ext uri="{FF2B5EF4-FFF2-40B4-BE49-F238E27FC236}">
                      <a16:creationId xmlns:a16="http://schemas.microsoft.com/office/drawing/2014/main" id="{CDBE0F0C-B555-F64E-BBCE-1EED5203E8AE}"/>
                    </a:ext>
                  </a:extLst>
                </p:cNvPr>
                <p:cNvSpPr/>
                <p:nvPr/>
              </p:nvSpPr>
              <p:spPr>
                <a:xfrm>
                  <a:off x="1674490" y="432978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22">
                  <a:extLst>
                    <a:ext uri="{FF2B5EF4-FFF2-40B4-BE49-F238E27FC236}">
                      <a16:creationId xmlns:a16="http://schemas.microsoft.com/office/drawing/2014/main" id="{FB144957-0088-9BE4-D0B5-5EABF4D322B6}"/>
                    </a:ext>
                  </a:extLst>
                </p:cNvPr>
                <p:cNvSpPr/>
                <p:nvPr/>
              </p:nvSpPr>
              <p:spPr>
                <a:xfrm>
                  <a:off x="1450653" y="4556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22">
                  <a:extLst>
                    <a:ext uri="{FF2B5EF4-FFF2-40B4-BE49-F238E27FC236}">
                      <a16:creationId xmlns:a16="http://schemas.microsoft.com/office/drawing/2014/main" id="{06355369-1BD0-7242-56E2-92D0B616DA42}"/>
                    </a:ext>
                  </a:extLst>
                </p:cNvPr>
                <p:cNvSpPr/>
                <p:nvPr/>
              </p:nvSpPr>
              <p:spPr>
                <a:xfrm>
                  <a:off x="1612578" y="49465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1" name="円/楕円 27">
              <a:extLst>
                <a:ext uri="{FF2B5EF4-FFF2-40B4-BE49-F238E27FC236}">
                  <a16:creationId xmlns:a16="http://schemas.microsoft.com/office/drawing/2014/main" id="{DC1413B2-6C55-24B4-7114-F7AA7B85467E}"/>
                </a:ext>
              </a:extLst>
            </p:cNvPr>
            <p:cNvSpPr/>
            <p:nvPr/>
          </p:nvSpPr>
          <p:spPr>
            <a:xfrm>
              <a:off x="1845411" y="5118570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A64B96D-533A-065D-91DB-13D6848E960A}"/>
                </a:ext>
              </a:extLst>
            </p:cNvPr>
            <p:cNvGrpSpPr/>
            <p:nvPr/>
          </p:nvGrpSpPr>
          <p:grpSpPr>
            <a:xfrm>
              <a:off x="2159599" y="4659263"/>
              <a:ext cx="312172" cy="669649"/>
              <a:chOff x="2191349" y="1770013"/>
              <a:chExt cx="312172" cy="669649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EF9D6D60-0A6A-FF22-7136-81BCD3A94A74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1AA337E-7140-DE83-F2B9-33940CA1C037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0CE8B248-F6A9-81F7-0702-4551A631BD2B}"/>
                </a:ext>
              </a:extLst>
            </p:cNvPr>
            <p:cNvSpPr/>
            <p:nvPr/>
          </p:nvSpPr>
          <p:spPr>
            <a:xfrm rot="20542719">
              <a:off x="2285835" y="499197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16A2F308-A961-768F-22CE-A5CAD32B4794}"/>
                </a:ext>
              </a:extLst>
            </p:cNvPr>
            <p:cNvSpPr/>
            <p:nvPr/>
          </p:nvSpPr>
          <p:spPr>
            <a:xfrm>
              <a:off x="8804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8CBF7EB9-C00A-EFD8-D3C2-A6306C1776E8}"/>
              </a:ext>
            </a:extLst>
          </p:cNvPr>
          <p:cNvGrpSpPr/>
          <p:nvPr/>
        </p:nvGrpSpPr>
        <p:grpSpPr>
          <a:xfrm>
            <a:off x="6798682" y="4095442"/>
            <a:ext cx="1673646" cy="2348466"/>
            <a:chOff x="6798682" y="4095442"/>
            <a:chExt cx="1673646" cy="2348466"/>
          </a:xfrm>
        </p:grpSpPr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9A9CD0C4-6F37-3F08-5B35-BA8BC41DED39}"/>
                </a:ext>
              </a:extLst>
            </p:cNvPr>
            <p:cNvSpPr/>
            <p:nvPr/>
          </p:nvSpPr>
          <p:spPr>
            <a:xfrm rot="18900000">
              <a:off x="8129865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6EBBA2BB-7C8C-48C7-FFB6-7C97CC4B4190}"/>
                </a:ext>
              </a:extLst>
            </p:cNvPr>
            <p:cNvGrpSpPr/>
            <p:nvPr/>
          </p:nvGrpSpPr>
          <p:grpSpPr>
            <a:xfrm>
              <a:off x="7290142" y="4095442"/>
              <a:ext cx="1182186" cy="2348466"/>
              <a:chOff x="7315016" y="4095130"/>
              <a:chExt cx="1182186" cy="2348466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D19AE205-600F-486A-1D27-33F215AF6CAA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3C837B16-CD76-2345-0B40-8164B6032AFD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1BC9CFA-1011-637C-DAA8-7AA90210E7BA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F50A567-9C2D-AC62-7F1D-8E8788069DF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C4BE5B2-F5F2-EE8B-7FB8-A5D0C0371491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D3844296-F07C-F70F-940A-C552072DE30E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5"/>
                  <a:chOff x="3882425" y="3836649"/>
                  <a:chExt cx="1182186" cy="1254185"/>
                </a:xfrm>
              </p:grpSpPr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BFA5DB2E-2B7E-2E17-FC60-822531CB7A10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5"/>
                    <a:chOff x="5138890" y="3817636"/>
                    <a:chExt cx="860611" cy="913025"/>
                  </a:xfrm>
                </p:grpSpPr>
                <p:sp>
                  <p:nvSpPr>
                    <p:cNvPr id="72" name="雲 391">
                      <a:extLst>
                        <a:ext uri="{FF2B5EF4-FFF2-40B4-BE49-F238E27FC236}">
                          <a16:creationId xmlns:a16="http://schemas.microsoft.com/office/drawing/2014/main" id="{82903AF9-641A-68C1-78FB-CEF642C50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3" name="グループ化 72">
                      <a:extLst>
                        <a:ext uri="{FF2B5EF4-FFF2-40B4-BE49-F238E27FC236}">
                          <a16:creationId xmlns:a16="http://schemas.microsoft.com/office/drawing/2014/main" id="{21F5662E-CDB0-76D1-001D-CEA86A4FC7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2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78" name="グループ化 77">
                        <a:extLst>
                          <a:ext uri="{FF2B5EF4-FFF2-40B4-BE49-F238E27FC236}">
                            <a16:creationId xmlns:a16="http://schemas.microsoft.com/office/drawing/2014/main" id="{38C019AA-7635-2E6E-7956-E24C83D358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3" name="円/楕円 256">
                          <a:extLst>
                            <a:ext uri="{FF2B5EF4-FFF2-40B4-BE49-F238E27FC236}">
                              <a16:creationId xmlns:a16="http://schemas.microsoft.com/office/drawing/2014/main" id="{0546C7E1-B5BC-ADFA-B617-8F85936AEA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4" name="円/楕円 257">
                          <a:extLst>
                            <a:ext uri="{FF2B5EF4-FFF2-40B4-BE49-F238E27FC236}">
                              <a16:creationId xmlns:a16="http://schemas.microsoft.com/office/drawing/2014/main" id="{46A672E6-73C4-30DA-7974-1EA5F6864A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9" name="グループ化 78">
                        <a:extLst>
                          <a:ext uri="{FF2B5EF4-FFF2-40B4-BE49-F238E27FC236}">
                            <a16:creationId xmlns:a16="http://schemas.microsoft.com/office/drawing/2014/main" id="{8ACF23D9-4DFC-8A75-162A-B62CEEE8DAA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1" name="円/楕円 254">
                          <a:extLst>
                            <a:ext uri="{FF2B5EF4-FFF2-40B4-BE49-F238E27FC236}">
                              <a16:creationId xmlns:a16="http://schemas.microsoft.com/office/drawing/2014/main" id="{929C2568-C72F-ACCF-C96E-990923A2D0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2" name="円/楕円 255">
                          <a:extLst>
                            <a:ext uri="{FF2B5EF4-FFF2-40B4-BE49-F238E27FC236}">
                              <a16:creationId xmlns:a16="http://schemas.microsoft.com/office/drawing/2014/main" id="{B14784FB-1564-60C1-5705-12040FF1C5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0" name="円/楕円 253">
                        <a:extLst>
                          <a:ext uri="{FF2B5EF4-FFF2-40B4-BE49-F238E27FC236}">
                            <a16:creationId xmlns:a16="http://schemas.microsoft.com/office/drawing/2014/main" id="{5DC80B6C-3A89-B615-2A28-1AB6E0651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5" name="円/楕円 247">
                      <a:extLst>
                        <a:ext uri="{FF2B5EF4-FFF2-40B4-BE49-F238E27FC236}">
                          <a16:creationId xmlns:a16="http://schemas.microsoft.com/office/drawing/2014/main" id="{6135E364-5D04-96AF-2330-2685B0154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" name="月 75">
                      <a:extLst>
                        <a:ext uri="{FF2B5EF4-FFF2-40B4-BE49-F238E27FC236}">
                          <a16:creationId xmlns:a16="http://schemas.microsoft.com/office/drawing/2014/main" id="{7472FCE5-59EA-8021-78BC-521BE20B3BAB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月 76">
                      <a:extLst>
                        <a:ext uri="{FF2B5EF4-FFF2-40B4-BE49-F238E27FC236}">
                          <a16:creationId xmlns:a16="http://schemas.microsoft.com/office/drawing/2014/main" id="{FB52C767-F247-5067-1C9D-0A2835C1E5F8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922AD222-EE4A-2DAE-5BF7-3D82F8879E7F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38697E99-8879-F242-F9F9-FCE8D694B53A}"/>
                  </a:ext>
                </a:extLst>
              </p:cNvPr>
              <p:cNvGrpSpPr/>
              <p:nvPr/>
            </p:nvGrpSpPr>
            <p:grpSpPr>
              <a:xfrm>
                <a:off x="7529794" y="4571106"/>
                <a:ext cx="763879" cy="264105"/>
                <a:chOff x="7529794" y="4571106"/>
                <a:chExt cx="763879" cy="264105"/>
              </a:xfrm>
            </p:grpSpPr>
            <p:sp>
              <p:nvSpPr>
                <p:cNvPr id="56" name="円/楕円 27">
                  <a:extLst>
                    <a:ext uri="{FF2B5EF4-FFF2-40B4-BE49-F238E27FC236}">
                      <a16:creationId xmlns:a16="http://schemas.microsoft.com/office/drawing/2014/main" id="{AEC2E051-8E96-B251-3440-90F69089B6FA}"/>
                    </a:ext>
                  </a:extLst>
                </p:cNvPr>
                <p:cNvSpPr/>
                <p:nvPr/>
              </p:nvSpPr>
              <p:spPr>
                <a:xfrm>
                  <a:off x="7529794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DF811A69-50BD-5004-3AC3-4387846B21C0}"/>
                    </a:ext>
                  </a:extLst>
                </p:cNvPr>
                <p:cNvSpPr/>
                <p:nvPr/>
              </p:nvSpPr>
              <p:spPr>
                <a:xfrm>
                  <a:off x="8068052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E27AF01-78D9-130F-18FC-4FF4A65BDC32}"/>
                    </a:ext>
                  </a:extLst>
                </p:cNvPr>
                <p:cNvSpPr/>
                <p:nvPr/>
              </p:nvSpPr>
              <p:spPr>
                <a:xfrm>
                  <a:off x="7570377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CA57584-6267-B147-0776-8A03204B0BC6}"/>
                    </a:ext>
                  </a:extLst>
                </p:cNvPr>
                <p:cNvSpPr/>
                <p:nvPr/>
              </p:nvSpPr>
              <p:spPr>
                <a:xfrm>
                  <a:off x="8081409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0402E4C-3941-D504-261B-12E9FCD71E2C}"/>
                  </a:ext>
                </a:extLst>
              </p:cNvPr>
              <p:cNvGrpSpPr/>
              <p:nvPr/>
            </p:nvGrpSpPr>
            <p:grpSpPr>
              <a:xfrm>
                <a:off x="7332252" y="4217866"/>
                <a:ext cx="916480" cy="874852"/>
                <a:chOff x="7332252" y="4217866"/>
                <a:chExt cx="916480" cy="874852"/>
              </a:xfrm>
            </p:grpSpPr>
            <p:sp>
              <p:nvSpPr>
                <p:cNvPr id="49" name="楕円 22">
                  <a:extLst>
                    <a:ext uri="{FF2B5EF4-FFF2-40B4-BE49-F238E27FC236}">
                      <a16:creationId xmlns:a16="http://schemas.microsoft.com/office/drawing/2014/main" id="{C65ADF95-76D9-4455-76B4-DC21B776E1B9}"/>
                    </a:ext>
                  </a:extLst>
                </p:cNvPr>
                <p:cNvSpPr/>
                <p:nvPr/>
              </p:nvSpPr>
              <p:spPr>
                <a:xfrm>
                  <a:off x="8137969" y="4372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22">
                  <a:extLst>
                    <a:ext uri="{FF2B5EF4-FFF2-40B4-BE49-F238E27FC236}">
                      <a16:creationId xmlns:a16="http://schemas.microsoft.com/office/drawing/2014/main" id="{3B0E464D-34C7-709A-BD3D-68CB0AFC71C4}"/>
                    </a:ext>
                  </a:extLst>
                </p:cNvPr>
                <p:cNvSpPr/>
                <p:nvPr/>
              </p:nvSpPr>
              <p:spPr>
                <a:xfrm>
                  <a:off x="7876694" y="42178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22">
                  <a:extLst>
                    <a:ext uri="{FF2B5EF4-FFF2-40B4-BE49-F238E27FC236}">
                      <a16:creationId xmlns:a16="http://schemas.microsoft.com/office/drawing/2014/main" id="{4FC705FE-38CA-A469-0FC8-16E372EA6E4F}"/>
                    </a:ext>
                  </a:extLst>
                </p:cNvPr>
                <p:cNvSpPr/>
                <p:nvPr/>
              </p:nvSpPr>
              <p:spPr>
                <a:xfrm>
                  <a:off x="7570377" y="425801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22">
                  <a:extLst>
                    <a:ext uri="{FF2B5EF4-FFF2-40B4-BE49-F238E27FC236}">
                      <a16:creationId xmlns:a16="http://schemas.microsoft.com/office/drawing/2014/main" id="{57D26CC2-D9E4-8EF5-A11F-661746EFE77A}"/>
                    </a:ext>
                  </a:extLst>
                </p:cNvPr>
                <p:cNvSpPr/>
                <p:nvPr/>
              </p:nvSpPr>
              <p:spPr>
                <a:xfrm>
                  <a:off x="7332252" y="45937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2">
                  <a:extLst>
                    <a:ext uri="{FF2B5EF4-FFF2-40B4-BE49-F238E27FC236}">
                      <a16:creationId xmlns:a16="http://schemas.microsoft.com/office/drawing/2014/main" id="{EF6262BE-9E90-0487-3C89-462EDDA846A1}"/>
                    </a:ext>
                  </a:extLst>
                </p:cNvPr>
                <p:cNvSpPr/>
                <p:nvPr/>
              </p:nvSpPr>
              <p:spPr>
                <a:xfrm>
                  <a:off x="7529896" y="49247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8C30A78C-EB3F-28DC-F8A0-01C8F24C6B84}"/>
                    </a:ext>
                  </a:extLst>
                </p:cNvPr>
                <p:cNvSpPr/>
                <p:nvPr/>
              </p:nvSpPr>
              <p:spPr>
                <a:xfrm>
                  <a:off x="7939471" y="457471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3" name="円/楕円 27">
              <a:extLst>
                <a:ext uri="{FF2B5EF4-FFF2-40B4-BE49-F238E27FC236}">
                  <a16:creationId xmlns:a16="http://schemas.microsoft.com/office/drawing/2014/main" id="{8114A150-1264-6D19-263E-16E9EA0597F0}"/>
                </a:ext>
              </a:extLst>
            </p:cNvPr>
            <p:cNvSpPr/>
            <p:nvPr/>
          </p:nvSpPr>
          <p:spPr>
            <a:xfrm>
              <a:off x="7740594" y="5152042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FAB99C72-C9F3-26E3-0514-E0FBC7398537}"/>
                </a:ext>
              </a:extLst>
            </p:cNvPr>
            <p:cNvGrpSpPr/>
            <p:nvPr/>
          </p:nvGrpSpPr>
          <p:grpSpPr>
            <a:xfrm>
              <a:off x="8033939" y="4689766"/>
              <a:ext cx="312172" cy="669649"/>
              <a:chOff x="2191349" y="1770013"/>
              <a:chExt cx="312172" cy="669649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5CC23738-45F8-82B2-AC40-DC103FAEF387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B99711CD-CD00-E67E-3374-99B52DB30264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895FB1DF-866D-93BD-FFBD-A18D15078065}"/>
                </a:ext>
              </a:extLst>
            </p:cNvPr>
            <p:cNvSpPr/>
            <p:nvPr/>
          </p:nvSpPr>
          <p:spPr>
            <a:xfrm rot="20542719">
              <a:off x="8167245" y="499935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E2A2ADD0-0B80-D115-E838-8C447BD904FB}"/>
                </a:ext>
              </a:extLst>
            </p:cNvPr>
            <p:cNvSpPr/>
            <p:nvPr/>
          </p:nvSpPr>
          <p:spPr>
            <a:xfrm>
              <a:off x="67986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CBDFABAF-85BB-B3AD-F4A8-978D978E0402}"/>
              </a:ext>
            </a:extLst>
          </p:cNvPr>
          <p:cNvGrpSpPr/>
          <p:nvPr/>
        </p:nvGrpSpPr>
        <p:grpSpPr>
          <a:xfrm>
            <a:off x="3890382" y="3886971"/>
            <a:ext cx="1679443" cy="2556937"/>
            <a:chOff x="3890382" y="3886971"/>
            <a:chExt cx="1679443" cy="2556937"/>
          </a:xfrm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D5E785BB-5D9A-81C7-3C52-6B30085214B3}"/>
                </a:ext>
              </a:extLst>
            </p:cNvPr>
            <p:cNvSpPr/>
            <p:nvPr/>
          </p:nvSpPr>
          <p:spPr>
            <a:xfrm rot="18900000">
              <a:off x="5177945" y="5427428"/>
              <a:ext cx="295037" cy="62224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CCBB060-5273-A29C-D109-05CCB6044C64}"/>
                </a:ext>
              </a:extLst>
            </p:cNvPr>
            <p:cNvGrpSpPr/>
            <p:nvPr/>
          </p:nvGrpSpPr>
          <p:grpSpPr>
            <a:xfrm>
              <a:off x="4307540" y="3886971"/>
              <a:ext cx="1247004" cy="2556937"/>
              <a:chOff x="4332414" y="3886659"/>
              <a:chExt cx="1247004" cy="2556937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1854CB18-1800-72AB-CA47-88BCE500D953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609ED810-2E0D-A921-4001-D97958BE1C6B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179" name="正方形/長方形 178">
                    <a:extLst>
                      <a:ext uri="{FF2B5EF4-FFF2-40B4-BE49-F238E27FC236}">
                        <a16:creationId xmlns:a16="http://schemas.microsoft.com/office/drawing/2014/main" id="{1876E00C-ED0C-F976-0950-CEEF91D5366A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CC08A329-7C22-A6A1-1416-54B9A5360227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222481F6-6F36-D2D1-8D29-385545645329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9F630B2-CCF7-1B8C-6FBA-700710C49E20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627C077-F0CD-0D85-0180-E30006F2B52A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64" name="台形 163">
                    <a:extLst>
                      <a:ext uri="{FF2B5EF4-FFF2-40B4-BE49-F238E27FC236}">
                        <a16:creationId xmlns:a16="http://schemas.microsoft.com/office/drawing/2014/main" id="{8B901A47-4B11-59E2-E3CA-342672CCC3E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6354558F-866A-5DEB-43E2-D1B873C1B421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6334062-B35B-61CE-00BB-710F2B1829A0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93559EA2-B77E-E403-9CD8-638D2B11570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7" name="円/楕円 125">
                      <a:extLst>
                        <a:ext uri="{FF2B5EF4-FFF2-40B4-BE49-F238E27FC236}">
                          <a16:creationId xmlns:a16="http://schemas.microsoft.com/office/drawing/2014/main" id="{A002D129-FD0D-F129-5584-E4DFDAD9AD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" name="円/楕円 126">
                      <a:extLst>
                        <a:ext uri="{FF2B5EF4-FFF2-40B4-BE49-F238E27FC236}">
                          <a16:creationId xmlns:a16="http://schemas.microsoft.com/office/drawing/2014/main" id="{11F9F89F-4DB7-F24A-4725-9C25C34FB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6D6265A0-CCDF-B38D-7E96-B787AB0131F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5" name="円/楕円 123">
                      <a:extLst>
                        <a:ext uri="{FF2B5EF4-FFF2-40B4-BE49-F238E27FC236}">
                          <a16:creationId xmlns:a16="http://schemas.microsoft.com/office/drawing/2014/main" id="{D83F2630-4074-2C62-29C0-8C19A21C3E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" name="円/楕円 124">
                      <a:extLst>
                        <a:ext uri="{FF2B5EF4-FFF2-40B4-BE49-F238E27FC236}">
                          <a16:creationId xmlns:a16="http://schemas.microsoft.com/office/drawing/2014/main" id="{C1D733DD-59D9-BBCF-CD7A-C01DE1FF0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122">
                    <a:extLst>
                      <a:ext uri="{FF2B5EF4-FFF2-40B4-BE49-F238E27FC236}">
                        <a16:creationId xmlns:a16="http://schemas.microsoft.com/office/drawing/2014/main" id="{685D5E0C-F66E-5926-994D-C7B164835923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C9F2A6A6-B046-11CF-BE1F-E0765475CB6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3E8F6FDE-632A-208B-A80F-1AA73EF3C37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円/楕円 64">
                    <a:extLst>
                      <a:ext uri="{FF2B5EF4-FFF2-40B4-BE49-F238E27FC236}">
                        <a16:creationId xmlns:a16="http://schemas.microsoft.com/office/drawing/2014/main" id="{3995C5F4-A509-7AF2-5D7A-8FC6C8C4C02B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4785AC36-6258-EA59-041C-AADE71790AE3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FC18BFCB-467A-5EEB-8937-3FDE44DB421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E3E0C4A-F4B5-498C-D549-C167BE0ADA7F}"/>
                  </a:ext>
                </a:extLst>
              </p:cNvPr>
              <p:cNvGrpSpPr/>
              <p:nvPr/>
            </p:nvGrpSpPr>
            <p:grpSpPr>
              <a:xfrm>
                <a:off x="4590497" y="4617299"/>
                <a:ext cx="748273" cy="258696"/>
                <a:chOff x="4552248" y="4694729"/>
                <a:chExt cx="824758" cy="258696"/>
              </a:xfrm>
            </p:grpSpPr>
            <p:sp>
              <p:nvSpPr>
                <p:cNvPr id="147" name="円/楕円 27">
                  <a:extLst>
                    <a:ext uri="{FF2B5EF4-FFF2-40B4-BE49-F238E27FC236}">
                      <a16:creationId xmlns:a16="http://schemas.microsoft.com/office/drawing/2014/main" id="{BCBC1331-30AB-7A2C-FCD8-6AB4B9DE5487}"/>
                    </a:ext>
                  </a:extLst>
                </p:cNvPr>
                <p:cNvSpPr/>
                <p:nvPr/>
              </p:nvSpPr>
              <p:spPr>
                <a:xfrm>
                  <a:off x="462414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7">
                  <a:extLst>
                    <a:ext uri="{FF2B5EF4-FFF2-40B4-BE49-F238E27FC236}">
                      <a16:creationId xmlns:a16="http://schemas.microsoft.com/office/drawing/2014/main" id="{59D8D123-7607-C611-3509-922CDF5DC924}"/>
                    </a:ext>
                  </a:extLst>
                </p:cNvPr>
                <p:cNvSpPr/>
                <p:nvPr/>
              </p:nvSpPr>
              <p:spPr>
                <a:xfrm>
                  <a:off x="503991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27">
                  <a:extLst>
                    <a:ext uri="{FF2B5EF4-FFF2-40B4-BE49-F238E27FC236}">
                      <a16:creationId xmlns:a16="http://schemas.microsoft.com/office/drawing/2014/main" id="{A81C1FFB-8379-EB85-4F85-839FBB66CCE4}"/>
                    </a:ext>
                  </a:extLst>
                </p:cNvPr>
                <p:cNvSpPr/>
                <p:nvPr/>
              </p:nvSpPr>
              <p:spPr>
                <a:xfrm rot="21302598">
                  <a:off x="4552249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円/楕円 27">
                  <a:extLst>
                    <a:ext uri="{FF2B5EF4-FFF2-40B4-BE49-F238E27FC236}">
                      <a16:creationId xmlns:a16="http://schemas.microsoft.com/office/drawing/2014/main" id="{54451091-4CCD-757D-E032-0FB6B1F5D852}"/>
                    </a:ext>
                  </a:extLst>
                </p:cNvPr>
                <p:cNvSpPr/>
                <p:nvPr/>
              </p:nvSpPr>
              <p:spPr>
                <a:xfrm rot="523440">
                  <a:off x="4552248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27">
                  <a:extLst>
                    <a:ext uri="{FF2B5EF4-FFF2-40B4-BE49-F238E27FC236}">
                      <a16:creationId xmlns:a16="http://schemas.microsoft.com/office/drawing/2014/main" id="{D530B617-713B-A11B-D9AA-D1EC7E98E751}"/>
                    </a:ext>
                  </a:extLst>
                </p:cNvPr>
                <p:cNvSpPr/>
                <p:nvPr/>
              </p:nvSpPr>
              <p:spPr>
                <a:xfrm rot="297402" flipH="1">
                  <a:off x="5267530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7">
                  <a:extLst>
                    <a:ext uri="{FF2B5EF4-FFF2-40B4-BE49-F238E27FC236}">
                      <a16:creationId xmlns:a16="http://schemas.microsoft.com/office/drawing/2014/main" id="{4B7664D4-B564-4A85-71F4-4EDC201501AF}"/>
                    </a:ext>
                  </a:extLst>
                </p:cNvPr>
                <p:cNvSpPr/>
                <p:nvPr/>
              </p:nvSpPr>
              <p:spPr>
                <a:xfrm rot="21076560" flipH="1">
                  <a:off x="5267531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3A4AA914-7C8D-006E-A642-DF439111D066}"/>
                    </a:ext>
                  </a:extLst>
                </p:cNvPr>
                <p:cNvSpPr/>
                <p:nvPr/>
              </p:nvSpPr>
              <p:spPr>
                <a:xfrm>
                  <a:off x="4665252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23DF277-DD9C-1430-D51D-2446281024DD}"/>
                    </a:ext>
                  </a:extLst>
                </p:cNvPr>
                <p:cNvSpPr/>
                <p:nvPr/>
              </p:nvSpPr>
              <p:spPr>
                <a:xfrm>
                  <a:off x="5085607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BDB49B02-4F05-BDFC-2411-806057E99C4B}"/>
                  </a:ext>
                </a:extLst>
              </p:cNvPr>
              <p:cNvGrpSpPr/>
              <p:nvPr/>
            </p:nvGrpSpPr>
            <p:grpSpPr>
              <a:xfrm>
                <a:off x="4332414" y="4139149"/>
                <a:ext cx="910863" cy="949005"/>
                <a:chOff x="4332414" y="4139149"/>
                <a:chExt cx="910863" cy="949005"/>
              </a:xfrm>
            </p:grpSpPr>
            <p:sp>
              <p:nvSpPr>
                <p:cNvPr id="139" name="楕円 22">
                  <a:extLst>
                    <a:ext uri="{FF2B5EF4-FFF2-40B4-BE49-F238E27FC236}">
                      <a16:creationId xmlns:a16="http://schemas.microsoft.com/office/drawing/2014/main" id="{B7E4C84D-94E6-0EFD-11A7-B83A6A1F7466}"/>
                    </a:ext>
                  </a:extLst>
                </p:cNvPr>
                <p:cNvSpPr/>
                <p:nvPr/>
              </p:nvSpPr>
              <p:spPr>
                <a:xfrm>
                  <a:off x="4912514" y="43016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22">
                  <a:extLst>
                    <a:ext uri="{FF2B5EF4-FFF2-40B4-BE49-F238E27FC236}">
                      <a16:creationId xmlns:a16="http://schemas.microsoft.com/office/drawing/2014/main" id="{1B8F8125-1F0E-24CF-10F1-D2104347C768}"/>
                    </a:ext>
                  </a:extLst>
                </p:cNvPr>
                <p:cNvSpPr/>
                <p:nvPr/>
              </p:nvSpPr>
              <p:spPr>
                <a:xfrm>
                  <a:off x="5132514" y="41391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22">
                  <a:extLst>
                    <a:ext uri="{FF2B5EF4-FFF2-40B4-BE49-F238E27FC236}">
                      <a16:creationId xmlns:a16="http://schemas.microsoft.com/office/drawing/2014/main" id="{CC7AD37D-3C6D-3E63-CA61-8B4A6C8BF193}"/>
                    </a:ext>
                  </a:extLst>
                </p:cNvPr>
                <p:cNvSpPr/>
                <p:nvPr/>
              </p:nvSpPr>
              <p:spPr>
                <a:xfrm>
                  <a:off x="4503864" y="42566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22">
                  <a:extLst>
                    <a:ext uri="{FF2B5EF4-FFF2-40B4-BE49-F238E27FC236}">
                      <a16:creationId xmlns:a16="http://schemas.microsoft.com/office/drawing/2014/main" id="{97A3BC29-38C8-7782-728A-AE202577C0F3}"/>
                    </a:ext>
                  </a:extLst>
                </p:cNvPr>
                <p:cNvSpPr/>
                <p:nvPr/>
              </p:nvSpPr>
              <p:spPr>
                <a:xfrm>
                  <a:off x="4532439" y="45455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22">
                  <a:extLst>
                    <a:ext uri="{FF2B5EF4-FFF2-40B4-BE49-F238E27FC236}">
                      <a16:creationId xmlns:a16="http://schemas.microsoft.com/office/drawing/2014/main" id="{61DE2F16-44F0-9D41-BB13-64671B137C54}"/>
                    </a:ext>
                  </a:extLst>
                </p:cNvPr>
                <p:cNvSpPr/>
                <p:nvPr/>
              </p:nvSpPr>
              <p:spPr>
                <a:xfrm>
                  <a:off x="4332414" y="4742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22">
                  <a:extLst>
                    <a:ext uri="{FF2B5EF4-FFF2-40B4-BE49-F238E27FC236}">
                      <a16:creationId xmlns:a16="http://schemas.microsoft.com/office/drawing/2014/main" id="{F6A6FD86-66DE-B24B-B66D-AA2EA56367AB}"/>
                    </a:ext>
                  </a:extLst>
                </p:cNvPr>
                <p:cNvSpPr/>
                <p:nvPr/>
              </p:nvSpPr>
              <p:spPr>
                <a:xfrm>
                  <a:off x="4475289" y="49201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2" name="円/楕円 27">
              <a:extLst>
                <a:ext uri="{FF2B5EF4-FFF2-40B4-BE49-F238E27FC236}">
                  <a16:creationId xmlns:a16="http://schemas.microsoft.com/office/drawing/2014/main" id="{3A1968FD-231E-5C51-2178-5CEEBFBA2AC1}"/>
                </a:ext>
              </a:extLst>
            </p:cNvPr>
            <p:cNvSpPr/>
            <p:nvPr/>
          </p:nvSpPr>
          <p:spPr>
            <a:xfrm>
              <a:off x="4792461" y="517163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C9063323-50FF-3822-5860-711B800F6959}"/>
                </a:ext>
              </a:extLst>
            </p:cNvPr>
            <p:cNvSpPr/>
            <p:nvPr/>
          </p:nvSpPr>
          <p:spPr>
            <a:xfrm>
              <a:off x="3890382" y="487554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C74C530A-6903-E793-3E11-8A74189C1454}"/>
                </a:ext>
              </a:extLst>
            </p:cNvPr>
            <p:cNvGrpSpPr/>
            <p:nvPr/>
          </p:nvGrpSpPr>
          <p:grpSpPr>
            <a:xfrm>
              <a:off x="5086949" y="4659263"/>
              <a:ext cx="312172" cy="669649"/>
              <a:chOff x="2191349" y="1770013"/>
              <a:chExt cx="312172" cy="669649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58C3D12-775F-6C5C-EC62-CBFA51CC4B6F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D8A92ED-8741-9841-A53B-88F2E65D91C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9C16EF5D-4B4D-AA93-976A-09237F7B99AB}"/>
                </a:ext>
              </a:extLst>
            </p:cNvPr>
            <p:cNvSpPr/>
            <p:nvPr/>
          </p:nvSpPr>
          <p:spPr>
            <a:xfrm rot="20542719">
              <a:off x="5213185" y="4991977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41D203B1-6E64-CDBA-9D7B-8ECBFA5C4E24}"/>
                </a:ext>
              </a:extLst>
            </p:cNvPr>
            <p:cNvSpPr/>
            <p:nvPr/>
          </p:nvSpPr>
          <p:spPr>
            <a:xfrm rot="9900000" flipH="1">
              <a:off x="5236279" y="5419317"/>
              <a:ext cx="333546" cy="600748"/>
            </a:xfrm>
            <a:prstGeom prst="round2SameRect">
              <a:avLst>
                <a:gd name="adj1" fmla="val 33893"/>
                <a:gd name="adj2" fmla="val 408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2EF0A7E5-184D-5668-8EEF-CE62A8979A12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マスクを外す女性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02272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37640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pptxk20_マスクを外す女性のイラスト</dc:title>
  <dc:subject>pptxk20_マスクを外す女性のイラスト</dc:subject>
  <dc:creator>でじけろお</dc:creator>
  <cp:revision>1</cp:revision>
  <dcterms:created xsi:type="dcterms:W3CDTF">2018-05-20T00:31:01Z</dcterms:created>
  <dcterms:modified xsi:type="dcterms:W3CDTF">2022-07-11T11:43:09Z</dcterms:modified>
  <cp:version>1</cp:version>
</cp:coreProperties>
</file>